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AC581-6C7C-E291-128C-CED84E3D3F5D}" v="475" dt="2021-05-18T15:40:51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3:04.16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39431.03125"/>
      <inkml:brushProperty name="anchorY" value="-376222.4375"/>
      <inkml:brushProperty name="scaleFactor" value="0.5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58.047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2682.42969"/>
      <inkml:brushProperty name="anchorY" value="-101018.9375"/>
      <inkml:brushProperty name="scaleFactor" value="0.5"/>
    </inkml:brush>
  </inkml:definitions>
  <inkml:trace contextRef="#ctx0" brushRef="#br0">1 1 24575,'56'8'0,"-2"-1"0,-9-7 0,4 0 0,-4 0 0,3 3 0,0-2 0,13 3 0,-3-1 0,-5 5 0,-3 0 0,-4 0 0,3-5 0,5-3 0,-3 0 0,5 0 0,-5 7 0,-1-5 0,-1 8 0,-6-9 0,-1 2 0,-4-3 0,-7 0 0,-1 0 0,-10 0 0,-1 0 0,-4 0 0,0 0 0,4 0 0,1 4 0,3 0 0,0 4 0,3-4 0,-2 3 0,2-3 0,-6 0 0,-5 3 0,-4-6 0,7 16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59.99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0923.02344"/>
      <inkml:brushProperty name="anchorY" value="-104236.82813"/>
      <inkml:brushProperty name="scaleFactor" value="0.5"/>
    </inkml:brush>
  </inkml:definitions>
  <inkml:trace contextRef="#ctx0" brushRef="#br0">0 62 24575,'44'4'0,"4"-1"0,8-2 0,13-1 0,5 0 0,7 0 0,1 0 0,7 0 0,3 0 0,2-5 0,-2-2 0,-1-2 0,-2-4 0,-4 4 0,-6-1 0,1 2 0,-1 3 0,0 2 0,-2 3 0,-1 0 0,-2 0 0,-2 0 0,-6 0 0,-2 0 0,-5 0 0,4 0 0,-2 0 0,0 0 0,-3 0 0,-5 0 0,1 3 0,-4 0 0,-1 2 0,-7 1 0,-6-3 0,-4 0 0,16 0 0,0 1 0,11 4 0,-6 0 0,-11-1 0,1 1 0,-3 6 0,14-1 0,-10 9 0,-7-6 0,-14 0 0,-8-5 0,0 0 0,-7 4 0,7 5 0,-10 3 0,2-7 0,-7-1 0,0-8 0,-7 8 0,-8 1 0,-16 7 0,-15 0 0,-12-2 0,-3-3 0,-3-1 0,10-7 0,-5 1 0,-3-4 0,-5 0 0,-5-2 0,-5-1 0,0-4 0,0 0 0,2 0 0,-2 0 0,3 0 0,2 0 0,6 0 0,2 0 0,-2 0 0,2 0 0,1 0 0,0 0 0,2 0 0,2 0 0,0 0 0,5 0 0,0 0 0,4 0 0,4 0 0,0 5 0,0 0 0,-3 2 0,1-4 0,-1 2 0,3-2 0,1 2 0,2-3 0,-2 3 0,5-2 0,-4 0 0,3 0 0,3-2 0,2 1 0,4 3 0,-16-4 0,7 2 0,-15 0 0,6-2 0,-1 3 0,9-1 0,4-2 0,11 6 0,4-6 0,8 5 0,-3 19 0,2 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01.01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80014.66406"/>
      <inkml:brushProperty name="anchorY" value="-107999.08594"/>
      <inkml:brushProperty name="scaleFactor" value="0.5"/>
    </inkml:brush>
  </inkml:definitions>
  <inkml:trace contextRef="#ctx0" brushRef="#br0">1 0 24575,'39'0'0,"5"0"0,-5 0 0,7 0 0,-1 0 0,-1 0 0,0 0 0,-3 0 0,-4 0 0,8 0 0,-9 0 0,3 0 0,-9 0 0,-11 0 0,-4 0 0,3 7 0,-1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02.48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87473.21875"/>
      <inkml:brushProperty name="anchorY" value="-112604.71875"/>
      <inkml:brushProperty name="scaleFactor" value="0.5"/>
    </inkml:brush>
  </inkml:definitions>
  <inkml:trace contextRef="#ctx0" brushRef="#br0">1 100 24575,'50'-13'0,"3"3"0,-2 7 0,5-3 0,5-3 0,2-1 0,4 0 0,-3 2 0,5 0 0,2 1 0,3 2 0,5-1 0,-1 5 0,1-2 0,-1 2 0,1 1 0,-2 0 0,-3 0 0,1 0 0,-4 0 0,1 1 0,-3 2 0,1 4 0,1 3 0,-2 0 0,0-2 0,-3-1 0,-5 1 0,-5 2 0,-3 0 0,-7 1 0,-3 0 0,-6-3 0,4 14 0,-9-2 0,2 14 0,-18-2 0,-6 12 0,-10 3 0,-12 7 0,-6-3 0,-12-10 0,-3-15 0,-6 0 0,-4 0 0,-6-4 0,-8-4 0,-2-3 0,0-2 0,-2-2 0,0-3 0,-5-3 0,-1 0 0,-2-3 0,5 0 0,0-1 0,0-1 0,1 0 0,0 0 0,4 0 0,3 0 0,0 0 0,0 0 0,1 0 0,-1 0 0,2 0 0,0 0 0,3 0 0,0 0 0,-3-3 0,-2-3 0,0 2 0,2-1 0,0 3 0,1 0 0,-2 1 0,4 1 0,3 0 0,10 0 0,6 0 0,-8 0 0,11 0 0,2 0 0,9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03.68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96503.52344"/>
      <inkml:brushProperty name="anchorY" value="-117593.71094"/>
      <inkml:brushProperty name="scaleFactor" value="0.5"/>
    </inkml:brush>
  </inkml:definitions>
  <inkml:trace contextRef="#ctx0" brushRef="#br0">1 23 24575,'47'-12'0,"-1"4"0,-1 5 0,6 3 0,5 0 0,2 0 0,6 0 0,-3 0 0,-2 0 0,0 0 0,-2 0 0,-3 0 0,-5 0 0,-1 0 0,5 0 0,-1 0 0,2 0 0,-9 0 0,-10 0 0,-1 4 0,-7-3 0,0 2 0,-1-3 0,5 0 0,4 3 0,6-2 0,-1 3 0,5-4 0,-13 0 0,-2 0 0,-11 0 0,-11 3 0,9 12 0,-4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04.97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04828.45313"/>
      <inkml:brushProperty name="anchorY" value="-123410.75"/>
      <inkml:brushProperty name="scaleFactor" value="0.5"/>
    </inkml:brush>
  </inkml:definitions>
  <inkml:trace contextRef="#ctx0" brushRef="#br0">1 38 24575,'50'-21'0,"-2"8"0,6 9 0,4 4 0,9 0 0,1 0 0,1 0 0,3 0 0,2 0 0,-1 0 0,-2 0 0,-4 0 0,0 0 0,-1 0 0,0 0 0,1 5 0,-3 5 0,3 6 0,-4 7 0,3 0 0,-5 0 0,-1-1 0,-6-2 0,-7 2 0,-4-5 0,-3 1 0,5 5 0,-5-3 0,5 10 0,-13-6 0,-6-1 0,-14-5 0,-8-6 0,-22 2 0,-10-4 0,-12 0 0,-9-5 0,-2-1 0,-8-2 0,-3-1 0,-4 2 0,-6-2 0,-2-1 0,-1 0 0,1 0 0,1 0 0,4 0 0,5 0 0,2 0 0,4 0 0,5 0 0,2 0 0,3 0 0,-1 0 0,3 0 0,2 0 0,-5 0 0,5 0 0,-2 0 0,12 0 0,11 0 0,-23-7 0,-3-2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05.87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14081.10156"/>
      <inkml:brushProperty name="anchorY" value="-129611.14063"/>
      <inkml:brushProperty name="scaleFactor" value="0.5"/>
    </inkml:brush>
  </inkml:definitions>
  <inkml:trace contextRef="#ctx0" brushRef="#br0">1 0 24575,'39'4'0,"2"-1"0,5-2 0,5-1 0,4 0 0,1 0 0,0 0 0,-5 0 0,-3 0 0,-4 0 0,-6 0 0,6 0 0,-14 0 0,3 0 0,-17 7 0,2 5 0,1 11 0,9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07.68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1723.66406"/>
      <inkml:brushProperty name="anchorY" value="-136815.92188"/>
      <inkml:brushProperty name="scaleFactor" value="0.5"/>
    </inkml:brush>
  </inkml:definitions>
  <inkml:trace contextRef="#ctx0" brushRef="#br0">0 1 24575,'62'13'0,"2"-3"0,5-10 0,7 2 0,16 1 0,-1-1 0,6-2 0,2 0 0,1 0 0,-49 0 0,0 0 0,0 0 0,0 0 0,1 1 0,0-1 0,0 1 0,0 1 0,2 0 0,-1 1 0,-1 2 0,1 0 0,-3 1 0,0 0 0,0 1 0,0 1 0,48 11 0,-48-9 0,-1 1 0,44 11 0,-3 1 0,-10-4 0,-4-4 0,-8-1 0,-4-3 0,-6-4 0,-7-2 0,2 0 0,-2 3 0,1 3 0,-1 2 0,-2-1 0,-3 1 0,-3-1 0,5 11 0,-8-6 0,-1 5 0,-16-10 0,-12 2 0,-8-5 0,-3 2 0,-3 7 0,-22 2 0,-3 12 0,-16-1 0,5-4 0,6-7 0,1-3 0,-4 1 0,-1-3 0,-4-2 0,-7-3 0,-6-5 0,-5 1 0,1-3 0,-5-1 0,-3-2 0,2 0 0,-5 0 0,5 0 0,0 0 0,-2 0 0,-3 0 0,2 0 0,-2 0 0,3 0 0,-1-3 0,-3 1 0,1-3 0,1 1 0,5-1 0,2 1 0,0 4 0,4 0 0,-5 0 0,6 0 0,0 0 0,1 0 0,2 0 0,0 0 0,2 0 0,1 0 0,4 0 0,0 2 0,0 3 0,-1 0 0,-1 6 0,2-3 0,0 0 0,3-1 0,5 1 0,6-4 0,-1 3 0,3 4 0,-5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08.63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30723.29688"/>
      <inkml:brushProperty name="anchorY" value="-144465.39063"/>
      <inkml:brushProperty name="scaleFactor" value="0.5"/>
    </inkml:brush>
  </inkml:definitions>
  <inkml:trace contextRef="#ctx0" brushRef="#br0">1 0 24575,'63'18'0,"-2"-5"0,-1-2 0,4 1 0,3 3 0,0-3 0,-1-2 0,0-1 0,-2-1 0,2-4 0,3-2 0,2-1 0,1-1 0,2 0 0,-3 0 0,-2 0 0,-6 0 0,-5 0 0,-4 0 0,-4 0 0,-4 0 0,-1 0 0,-1 0 0,-2 0 0,-4 0 0,-3 0 0,13 0 0,-4 0 0,13 0 0,-20 0 0,-5 0 0,-13 0 0,4 0 0,4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10.797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39416.25"/>
      <inkml:brushProperty name="anchorY" value="-152743.5625"/>
      <inkml:brushProperty name="scaleFactor" value="0.5"/>
    </inkml:brush>
  </inkml:definitions>
  <inkml:trace contextRef="#ctx0" brushRef="#br0">115 16 24575,'43'-9'0,"2"3"0,1 6 0,5 0 0,9 0 0,4 0 0,4 0 0,3 0 0,1 0 0,5 0 0,-2 0 0,4 0 0,-4 0 0,-1 0 0,-1 0 0,1 0 0,-1 0 0,-4 0 0,1 0 0,1 0 0,-1 0 0,2 0 0,-6 0 0,-2 0 0,-3 0 0,-2 0 0,-3 0 0,-5 0 0,-1 0 0,-4 0 0,2 0 0,1 0 0,-1 0 0,-5 0 0,-1 0 0,-4 3 0,0-2 0,1 1 0,-1-1 0,0-1 0,3 0 0,0 0 0,-3 0 0,6 4 0,-4 3 0,9 2 0,-6 5 0,-8-2 0,-9 4 0,-10-5 0,-5 4 0,-7-3 0,-1 0 0,-3-1 0,0-3 0,0 6 0,0-5 0,-10 13 0,-6-6 0,-15 10 0,-7 2 0,-8 2 0,-8-4 0,1-6 0,-4-2 0,11-8 0,-5 1 0,0-4 0,-6 0 0,-4-2 0,-4-1 0,-4-4 0,4 0 0,1 3 0,-3-2 0,-2 1 0,4-1 0,2-1 0,1 0 0,6 0 0,1 0 0,3 0 0,4 0 0,4 0 0,3 0 0,2 0 0,4 0 0,-1 0 0,3 0 0,-3 0 0,2 0 0,-5 0 0,2 0 0,-7 0 0,4 0 0,0 0 0,-2 0 0,1 0 0,3 0 0,2 0 0,0 4 0,-13-4 0,2 7 0,-7-6 0,5 3 0,6-4 0,1 0 0,1 0 0,-5 0 0,2 0 0,-1 0 0,13 0 0,6 0 0,7 0 0,1 0 0,1 0 0,2 0 0,4 0 0,3 0 0,-3 0 0,-1 0 0,-6 0 0,1 0 0,2 0 0,1 0 0,-29-4 0,-11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4:47.15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24575,'41'45'0,"1"-18"0,-6-18 0,12-9 0,-1 0 0,1 0 0,-5 0 0,-9 0 0,-5 0 0,10 0 0,-2 0 0,8 0 0,1 0 0,-1 0 0,-4 0 0,0 0 0,-9 0 0,3 0 0,-3 0 0,0 0 0,4 0 0,-8 0 0,7 0 0,-7 0 0,7 0 0,2 0 0,0 0 0,-5 0 0,-2 0 0,-11 0 0,3 0 0,-3 0 0,-1 0 0,12 8 0,3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11.77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46090.5625"/>
      <inkml:brushProperty name="anchorY" value="-158926.42188"/>
      <inkml:brushProperty name="scaleFactor" value="0.5"/>
    </inkml:brush>
  </inkml:definitions>
  <inkml:trace contextRef="#ctx0" brushRef="#br0">1 101 24575,'37'-9'0,"4"4"0,-7 3 0,3-1 0,7-5 0,-3 0 0,16 0 0,-3 1 0,-1 3 0,-6-4 0,-5 1 0,-15-1 0,-5 4 0,-6 0 0,-1 4 0,-3 0 0,16 0 0,8-7 0,18-1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6:14.305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53740.79688"/>
      <inkml:brushProperty name="anchorY" value="-168454.32813"/>
      <inkml:brushProperty name="scaleFactor" value="0.5"/>
    </inkml:brush>
  </inkml:definitions>
  <inkml:trace contextRef="#ctx0" brushRef="#br0">1 23 24575,'43'-13'0,"8"3"0,-6 10 0,11 0 0,2 0 0,3 0 0,2 0 0,3 0 0,-2 0 0,2 0 0,-5 0 0,-4 0 0,-1 0 0,-5 0 0,-1 0 0,1 0 0,0 0 0,3 0 0,0 0 0,-1 0 0,4 0 0,-1 0 0,3 0 0,-3 0 0,-2 0 0,-3 0 0,1 0 0,2 0 0,4 0 0,-4 0 0,4 0 0,1 0 0,4 0 0,1 0 0,3 0 0,-3 0 0,4 0 0,1 0 0,1 0 0,4 0 0,-3 0 0,3 0 0,2 0 0,1 0 0,-2 0 0,-6 0 0,-3 0 0,1 0 0,-9 0 0,-1 0 0,-7 0 0,-7 0 0,-4 0 0,5 0 0,-7 0 0,4 0 0,-13 0 0,-6 4 0,-10 0 0,2 7 0,-9-2 0,6 2 0,-4 0 0,2 1 0,-2 0 0,0-1 0,-2 3 0,6-1 0,-6 6 0,5-4 0,-9-3 0,2 2 0,-3-5 0,-7 2 0,-1-7 0,-21 13 0,-6-4 0,-14 10 0,3-3 0,3-5 0,-1 0 0,-2 1 0,0 2 0,-3 3 0,-4-2 0,-3 2 0,2-4 0,3 1 0,4-5 0,-2-3 0,3-3 0,3-1 0,-2-1 0,4-2 0,3 0 0,2-3 0,0 0 0,-2 0 0,0 0 0,-1 0 0,0 0 0,-2 0 0,2 0 0,-2 0 0,1 0 0,-1 0 0,1 0 0,-3 0 0,-1 0 0,-5 0 0,1 0 0,-3 0 0,1 0 0,-1 0 0,-4 0 0,4 0 0,-6 0 0,3 0 0,2 0 0,4 0 0,4 0 0,0 0 0,6 0 0,-3 0 0,3 0 0,-14 0 0,5 0 0,-7 0 0,5 0 0,3 0 0,-7 0 0,5 0 0,-11-4 0,4 3 0,-6-2 0,-1 3 0,-2 0 0,5 0 0,-2 0 0,11 0 0,1 0 0,9 0 0,6 0 0,11 0 0,5 0 0,2 0 0,4 0 0,1 0 0,7-10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7:05.09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63039.45313"/>
      <inkml:brushProperty name="anchorY" value="-178396.26563"/>
      <inkml:brushProperty name="scaleFactor" value="0.5"/>
    </inkml:brush>
  </inkml:definitions>
  <inkml:trace contextRef="#ctx0" brushRef="#br0">1 19 24575,'58'-5'0,"-3"2"0,-2 2 0,-6 1 0,0 0 0,2 0 0,-1 0 0,1 0 0,-2 0 0,0 0 0,-2 0 0,-2 0 0,-6 0 0,3 0 0,-6 0 0,-1-4 0,-6 3 0,-13-3 0,-1 4 0,-3 0 0,7 0 0,3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7:06.285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72977.98438"/>
      <inkml:brushProperty name="anchorY" value="-189685.09375"/>
      <inkml:brushProperty name="scaleFactor" value="0.5"/>
    </inkml:brush>
  </inkml:definitions>
  <inkml:trace contextRef="#ctx0" brushRef="#br0">0 0 24575,'49'5'0,"-5"-1"0,-6-3 0,2-1 0,-1 0 0,4 0 0,-3 0 0,3 0 0,-3 0 0,3 0 0,-2 0 0,2 0 0,1 0 0,5 0 0,-5 0 0,3 0 0,-2 0 0,4 0 0,-2 0 0,-1 0 0,-1 0 0,-5 0 0,3 0 0,-3 0 0,4 0 0,-4 0 0,4 3 0,-1 0 0,3 0 0,4-3 0,-2 0 0,4 0 0,-3 0 0,0 0 0,-5 0 0,-1 0 0,-4 0 0,15 0 0,-6 0 0,-1 0 0,-11 0 0,-13 0 0,-4 16 0,-1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4:48.77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331.10107"/>
      <inkml:brushProperty name="anchorY" value="-5463.26123"/>
      <inkml:brushProperty name="scaleFactor" value="0.5"/>
    </inkml:brush>
  </inkml:definitions>
  <inkml:trace contextRef="#ctx0" brushRef="#br0">0 1 24575,'83'30'0,"-12"-6"0,-42-24 0,1 0 0,2 0 0,4 0 0,1 0 0,3 0 0,1 0 0,4 0 0,-4 0 0,-1 0 0,-3 0 0,-1 0 0,-3 0 0,1 0 0,-1 0 0,15 0 0,3 0 0,5 0 0,1 0 0,-15 0 0,7 0 0,-8 0 0,4 0 0,0 0 0,5 0 0,0 0 0,0 0 0,0 0 0,-1 0 0,-3 0 0,0 0 0,-6 0 0,-4 0 0,-4 0 0,-1 0 0,1 0 0,-4 0 0,-1 0 0,-1 0 0,-3 0 0,0 0 0,0 0 0,-5 0 0,24 0 0,6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15.24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2060.79492"/>
      <inkml:brushProperty name="anchorY" value="-24135.20703"/>
      <inkml:brushProperty name="scaleFactor" value="0.5"/>
    </inkml:brush>
  </inkml:definitions>
  <inkml:trace contextRef="#ctx0" brushRef="#br0">0 46 24575,'31'-25'0,"5"10"0,3 10 0,3 5 0,0 0 0,0 0 0,-2 0 0,4 0 0,-1 0 0,2 0 0,-5 0 0,-8 0 0,0 0 0,-9 0 0,-1 0 0,4 0 0,-2 0 0,3 0 0,-5 0 0,-3 0 0,-5 0 0,3 8 0,-3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16.40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6020.5918"/>
      <inkml:brushProperty name="anchorY" value="-32134.20313"/>
      <inkml:brushProperty name="scaleFactor" value="0.5"/>
    </inkml:brush>
  </inkml:definitions>
  <inkml:trace contextRef="#ctx0" brushRef="#br0">1 1 24575,'49'5'0,"2"-2"0,7-2 0,3-1 0,2 0 0,2 0 0,-8 0 0,-1 0 0,-4 0 0,1 0 0,-2 0 0,-4 0 0,-2 0 0,-6 0 0,1 0 0,-2 0 0,1 0 0,-2 0 0,2 0 0,4 0 0,2 0 0,-4 0 0,2 0 0,-5 0 0,-2 0 0,-4 0 0,11 0 0,-4 0 0,10 0 0,-4 0 0,1 0 0,-9 0 0,-6 0 0,-21 12 0,-7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17.26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3086.66406"/>
      <inkml:brushProperty name="anchorY" value="-40142.25781"/>
      <inkml:brushProperty name="scaleFactor" value="0.5"/>
    </inkml:brush>
  </inkml:definitions>
  <inkml:trace contextRef="#ctx0" brushRef="#br0">0 0 24575,'59'21'0,"4"-5"0,5-16 0,5 0 0,0 0 0,3 0 0,-4 0 0,1 0 0,-9 0 0,-7 0 0,-3 0 0,-6 0 0,-3 0 0,-5 0 0,-6 0 0,2 0 0,-6 0 0,9 0 0,-1 0 0,3 0 0,-9 0 0,-6 0 0,-12 0 0,-1 0 0,-3 0 0,9 2 0,8 4 0,4 12 0,9 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18.08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7607.94531"/>
      <inkml:brushProperty name="anchorY" value="-49427.23438"/>
      <inkml:brushProperty name="scaleFactor" value="0.5"/>
    </inkml:brush>
  </inkml:definitions>
  <inkml:trace contextRef="#ctx0" brushRef="#br0">0 1 24575,'64'20'0,"3"-4"0,-7-16 0,10 1 0,2 2 0,2-2 0,-5 2 0,-2 1 0,-3-1 0,-4 3 0,1-3 0,-9 3 0,-1-3 0,-5 0 0,-3-3 0,-3 0 0,-4 0 0,0 0 0,1 0 0,-3 0 0,2 0 0,-5 0 0,6 0 0,-6 0 0,2 0 0,-4 0 0,12 0 0,-1 0 0,1 4 0,3 21 0,2 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18.88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4565.34375"/>
      <inkml:brushProperty name="anchorY" value="-58657.875"/>
      <inkml:brushProperty name="scaleFactor" value="0.5"/>
    </inkml:brush>
  </inkml:definitions>
  <inkml:trace contextRef="#ctx0" brushRef="#br0">0 1 24575,'59'5'0,"5"-1"0,9-4 0,0 0 0,6 0 0,-1 0 0,4 0 0,-9 0 0,-4 0 0,-7 0 0,-5 0 0,-3 0 0,-2 0 0,-7 0 0,-6 0 0,-1 0 0,-2 0 0,-4 0 0,7 0 0,-10 0 0,3 0 0,-10 0 0,-4 0 0,-4 0 0,15 8 0,8 26 0,19 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7:45:21.06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9150.01953"/>
      <inkml:brushProperty name="anchorY" value="-69265.05469"/>
      <inkml:brushProperty name="scaleFactor" value="0.5"/>
    </inkml:brush>
  </inkml:definitions>
  <inkml:trace contextRef="#ctx0" brushRef="#br0">10 27 24575,'36'-15'0,"4"3"0,3 12 0,5 0 0,2 0 0,5 0 0,1 0 0,-2 0 0,3 0 0,-6 0 0,-2 0 0,0 0 0,-3 0 0,-1 0 0,3 0 0,1 0 0,0 0 0,-1 0 0,-1 0 0,1 0 0,1 0 0,0 0 0,-3 0 0,-1 0 0,-6 0 0,4 0 0,-5 0 0,-2 0 0,-3 0 0,0 0 0,-2 0 0,2 0 0,1 0 0,5 0 0,6 0 0,3 0 0,0 0 0,-3 0 0,-2 0 0,-1 0 0,-4 0 0,15 8 0,-6 2 0,7 8 0,-9 4 0,-12-3 0,-7 8 0,-8-4 0,0 4 0,0 0 0,-4 0 0,-5 0 0,-5-3 0,0-2 0,-3-4 0,3-4 0,-4-1 0,0-4 0,0 4 0,0-3 0,0 3 0,0 0 0,-4 1 0,-5 1 0,-9 6 0,-13-10 0,-15 8 0,-9-10 0,1 1 0,9-7 0,-5 1 0,-1-1 0,-2-2 0,-2 2 0,0-2 0,-2-1 0,6 0 0,3 0 0,6 0 0,6 0 0,3 0 0,-10 0 0,1 0 0,-10 0 0,3 0 0,5 0 0,-1 0 0,-1 0 0,4 0 0,9 0 0,0 0 0,-3 0 0,-1 0 0,1 0 0,0-3 0,0 0 0,3 0 0,-6 3 0,2 0 0,-4 0 0,0 0 0,5 0 0,0 0 0,4 0 0,1 0 0,-1 0 0,-4 0 0,-1 0 0,-3 0 0,4 0 0,3 0 0,-2 0 0,11 0 0,-2 0 0,8 0 0,4 0 0,1 0 0,3 0 0,1 0 0,0 0 0,-4 0 0,3 4 0,-19 29 0,0 12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26" Type="http://schemas.openxmlformats.org/officeDocument/2006/relationships/image" Target="../media/image16.png"/><Relationship Id="rId39" Type="http://schemas.openxmlformats.org/officeDocument/2006/relationships/customXml" Target="../ink/ink12.xml"/><Relationship Id="rId21" Type="http://schemas.openxmlformats.org/officeDocument/2006/relationships/customXml" Target="../ink/ink5.xml"/><Relationship Id="rId42" Type="http://schemas.openxmlformats.org/officeDocument/2006/relationships/image" Target="../media/image24.png"/><Relationship Id="rId47" Type="http://schemas.openxmlformats.org/officeDocument/2006/relationships/customXml" Target="../ink/ink16.xml"/><Relationship Id="rId50" Type="http://schemas.openxmlformats.org/officeDocument/2006/relationships/image" Target="../media/image28.png"/><Relationship Id="rId55" Type="http://schemas.openxmlformats.org/officeDocument/2006/relationships/customXml" Target="../ink/ink20.xml"/><Relationship Id="rId2" Type="http://schemas.openxmlformats.org/officeDocument/2006/relationships/image" Target="../media/image4.png"/><Relationship Id="rId29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.png"/><Relationship Id="rId37" Type="http://schemas.openxmlformats.org/officeDocument/2006/relationships/customXml" Target="../ink/ink11.xml"/><Relationship Id="rId40" Type="http://schemas.openxmlformats.org/officeDocument/2006/relationships/image" Target="../media/image23.png"/><Relationship Id="rId45" Type="http://schemas.openxmlformats.org/officeDocument/2006/relationships/customXml" Target="../ink/ink15.xml"/><Relationship Id="rId53" Type="http://schemas.openxmlformats.org/officeDocument/2006/relationships/customXml" Target="../ink/ink19.xml"/><Relationship Id="rId58" Type="http://schemas.openxmlformats.org/officeDocument/2006/relationships/image" Target="../media/image32.png"/><Relationship Id="rId5" Type="http://schemas.openxmlformats.org/officeDocument/2006/relationships/customXml" Target="../ink/ink2.xml"/><Relationship Id="rId15" Type="http://schemas.openxmlformats.org/officeDocument/2006/relationships/customXml" Target="../ink/ink4.xml"/><Relationship Id="rId23" Type="http://schemas.openxmlformats.org/officeDocument/2006/relationships/customXml" Target="../ink/ink6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17.xml"/><Relationship Id="rId57" Type="http://schemas.openxmlformats.org/officeDocument/2006/relationships/customXml" Target="../ink/ink21.xml"/><Relationship Id="rId61" Type="http://schemas.openxmlformats.org/officeDocument/2006/relationships/customXml" Target="../ink/ink23.xml"/><Relationship Id="rId31" Type="http://schemas.openxmlformats.org/officeDocument/2006/relationships/customXml" Target="../ink/ink10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4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8.xml"/><Relationship Id="rId30" Type="http://schemas.openxmlformats.org/officeDocument/2006/relationships/image" Target="../media/image18.png"/><Relationship Id="rId43" Type="http://schemas.openxmlformats.org/officeDocument/2006/relationships/customXml" Target="../ink/ink14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51" Type="http://schemas.openxmlformats.org/officeDocument/2006/relationships/customXml" Target="../ink/ink18.xml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25" Type="http://schemas.openxmlformats.org/officeDocument/2006/relationships/customXml" Target="../ink/ink7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22.xml"/><Relationship Id="rId20" Type="http://schemas.openxmlformats.org/officeDocument/2006/relationships/image" Target="../media/image13.png"/><Relationship Id="rId41" Type="http://schemas.openxmlformats.org/officeDocument/2006/relationships/customXml" Target="../ink/ink13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CA2EB-6EF2-6043-8D46-7B70D9EFA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Passé composé avec être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9D5A5F-27D6-EB42-826D-6AB304617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Mai 2021</a:t>
            </a:r>
          </a:p>
        </p:txBody>
      </p:sp>
    </p:spTree>
    <p:extLst>
      <p:ext uri="{BB962C8B-B14F-4D97-AF65-F5344CB8AC3E}">
        <p14:creationId xmlns:p14="http://schemas.microsoft.com/office/powerpoint/2010/main" val="191842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6E039-C04C-FA4C-94B6-5F864896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Auxiliaire être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28BCD-FC0D-914A-B96C-7A167E3EE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suis </a:t>
            </a:r>
          </a:p>
          <a:p>
            <a:r>
              <a:rPr lang="nl-BE" dirty="0"/>
              <a:t>Tu es </a:t>
            </a:r>
          </a:p>
          <a:p>
            <a:r>
              <a:rPr lang="nl-BE" dirty="0"/>
              <a:t>Il est </a:t>
            </a:r>
          </a:p>
          <a:p>
            <a:r>
              <a:rPr lang="nl-BE" dirty="0"/>
              <a:t>Nous sommes </a:t>
            </a:r>
          </a:p>
          <a:p>
            <a:r>
              <a:rPr lang="nl-BE" dirty="0"/>
              <a:t>Vous êtes </a:t>
            </a:r>
          </a:p>
          <a:p>
            <a:r>
              <a:rPr lang="nl-BE" dirty="0"/>
              <a:t>Ils sont </a:t>
            </a:r>
          </a:p>
        </p:txBody>
      </p:sp>
    </p:spTree>
    <p:extLst>
      <p:ext uri="{BB962C8B-B14F-4D97-AF65-F5344CB8AC3E}">
        <p14:creationId xmlns:p14="http://schemas.microsoft.com/office/powerpoint/2010/main" val="15416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3559E-A003-0A4D-96FA-FF1E5087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352" y="-188955"/>
            <a:ext cx="10121295" cy="1380177"/>
          </a:xfrm>
        </p:spPr>
        <p:txBody>
          <a:bodyPr/>
          <a:lstStyle/>
          <a:p>
            <a:r>
              <a:rPr lang="nl-BE" dirty="0"/>
              <a:t>Auxiliaire être + participe passé 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D89C094E-20D2-7241-96F2-04A5FA3A3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0" b="5893"/>
          <a:stretch/>
        </p:blipFill>
        <p:spPr>
          <a:xfrm>
            <a:off x="126026" y="696422"/>
            <a:ext cx="6635967" cy="6125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F407B-1D11-4316-9ABC-2802BD4990E9}"/>
              </a:ext>
            </a:extLst>
          </p:cNvPr>
          <p:cNvSpPr txBox="1"/>
          <p:nvPr/>
        </p:nvSpPr>
        <p:spPr>
          <a:xfrm>
            <a:off x="6831807" y="854868"/>
            <a:ext cx="454104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Retourner</a:t>
            </a:r>
            <a:r>
              <a:rPr lang="en-US" dirty="0"/>
              <a:t>, 1 S M : Je </a:t>
            </a:r>
            <a:r>
              <a:rPr lang="en-US" dirty="0" err="1"/>
              <a:t>suis</a:t>
            </a:r>
            <a:r>
              <a:rPr lang="en-US" dirty="0"/>
              <a:t> </a:t>
            </a:r>
            <a:r>
              <a:rPr lang="en-US" dirty="0" err="1"/>
              <a:t>retourné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Revenir</a:t>
            </a:r>
            <a:r>
              <a:rPr lang="en-US" dirty="0"/>
              <a:t>, 3, pl, F: Elles </a:t>
            </a:r>
            <a:r>
              <a:rPr lang="en-US" dirty="0" err="1"/>
              <a:t>sont</a:t>
            </a:r>
            <a:r>
              <a:rPr lang="en-US" dirty="0"/>
              <a:t> revenues</a:t>
            </a:r>
          </a:p>
          <a:p>
            <a:endParaRPr lang="en-US" dirty="0"/>
          </a:p>
          <a:p>
            <a:r>
              <a:rPr lang="en-US" dirty="0" err="1"/>
              <a:t>Sortir</a:t>
            </a:r>
            <a:r>
              <a:rPr lang="en-US" dirty="0"/>
              <a:t>, 2, s, M: </a:t>
            </a:r>
            <a:r>
              <a:rPr lang="en-US" dirty="0" err="1"/>
              <a:t>tu</a:t>
            </a:r>
            <a:r>
              <a:rPr lang="en-US" dirty="0"/>
              <a:t> es </a:t>
            </a:r>
            <a:r>
              <a:rPr lang="en-US" dirty="0" err="1"/>
              <a:t>sorti</a:t>
            </a:r>
            <a:endParaRPr lang="en-US" dirty="0"/>
          </a:p>
          <a:p>
            <a:endParaRPr lang="en-US" dirty="0"/>
          </a:p>
          <a:p>
            <a:r>
              <a:rPr lang="en-US" dirty="0"/>
              <a:t>Monter 1, pl, F: nous </a:t>
            </a:r>
            <a:r>
              <a:rPr lang="en-US" dirty="0" err="1"/>
              <a:t>sommes</a:t>
            </a:r>
            <a:r>
              <a:rPr lang="en-US" dirty="0"/>
              <a:t> </a:t>
            </a:r>
            <a:r>
              <a:rPr lang="en-US" dirty="0" err="1"/>
              <a:t>montées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Entrer</a:t>
            </a:r>
            <a:r>
              <a:rPr lang="en-US" dirty="0"/>
              <a:t>, 3, S, M: 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entré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Partir</a:t>
            </a:r>
            <a:r>
              <a:rPr lang="en-US" dirty="0"/>
              <a:t>, 2, PL, F: 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parties</a:t>
            </a:r>
          </a:p>
          <a:p>
            <a:endParaRPr lang="en-US" dirty="0"/>
          </a:p>
          <a:p>
            <a:r>
              <a:rPr lang="en-US" dirty="0"/>
              <a:t>Arriver, 1, s, m : je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arrivé</a:t>
            </a:r>
            <a:endParaRPr lang="en-US"/>
          </a:p>
          <a:p>
            <a:endParaRPr lang="en-US" dirty="0"/>
          </a:p>
          <a:p>
            <a:r>
              <a:rPr lang="en-US" dirty="0"/>
              <a:t>Passer, 3, Pl, F : Elles </a:t>
            </a:r>
            <a:r>
              <a:rPr lang="en-US" dirty="0" err="1"/>
              <a:t>sont</a:t>
            </a:r>
            <a:r>
              <a:rPr lang="en-US" dirty="0"/>
              <a:t> </a:t>
            </a:r>
            <a:r>
              <a:rPr lang="en-US" dirty="0" err="1"/>
              <a:t>passées</a:t>
            </a:r>
          </a:p>
          <a:p>
            <a:endParaRPr lang="en-US" dirty="0"/>
          </a:p>
          <a:p>
            <a:r>
              <a:rPr lang="en-US" dirty="0"/>
              <a:t>Aller, 2, S, M: </a:t>
            </a:r>
            <a:r>
              <a:rPr lang="en-US" dirty="0" err="1"/>
              <a:t>tu</a:t>
            </a:r>
            <a:r>
              <a:rPr lang="en-US" dirty="0"/>
              <a:t> es </a:t>
            </a:r>
            <a:r>
              <a:rPr lang="en-US" dirty="0" err="1"/>
              <a:t>allé</a:t>
            </a:r>
          </a:p>
          <a:p>
            <a:endParaRPr lang="en-US" dirty="0"/>
          </a:p>
          <a:p>
            <a:r>
              <a:rPr lang="en-US" dirty="0" err="1"/>
              <a:t>Mourir</a:t>
            </a:r>
            <a:r>
              <a:rPr lang="en-US" dirty="0"/>
              <a:t>, 1, PL, F: Nous </a:t>
            </a:r>
            <a:r>
              <a:rPr lang="en-US" dirty="0" err="1"/>
              <a:t>sommes</a:t>
            </a:r>
            <a:r>
              <a:rPr lang="en-US" dirty="0"/>
              <a:t> </a:t>
            </a:r>
            <a:r>
              <a:rPr lang="en-US" dirty="0" err="1"/>
              <a:t>mortes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408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ECB49-BF20-8F4A-982A-00EEBE12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5C6B8F0D-F6A7-774D-96AB-2CFF12653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499"/>
          <a:stretch/>
        </p:blipFill>
        <p:spPr>
          <a:xfrm>
            <a:off x="25702" y="1049546"/>
            <a:ext cx="12140596" cy="4402969"/>
          </a:xfrm>
        </p:spPr>
      </p:pic>
    </p:spTree>
    <p:extLst>
      <p:ext uri="{BB962C8B-B14F-4D97-AF65-F5344CB8AC3E}">
        <p14:creationId xmlns:p14="http://schemas.microsoft.com/office/powerpoint/2010/main" val="308305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5759F-E0BB-0F49-87D6-0BC31655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00FACC1-7C63-0646-B3AA-108FFE7E1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412" r="1132" b="35227"/>
          <a:stretch/>
        </p:blipFill>
        <p:spPr>
          <a:xfrm>
            <a:off x="0" y="0"/>
            <a:ext cx="6704390" cy="4520595"/>
          </a:xfr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F64758FB-BF24-F04B-A3F3-76BB33BBF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4" t="70227" r="19504" b="5551"/>
          <a:stretch/>
        </p:blipFill>
        <p:spPr>
          <a:xfrm>
            <a:off x="6695745" y="2978453"/>
            <a:ext cx="5496255" cy="38795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8" name="Inkt 47">
                <a:extLst>
                  <a:ext uri="{FF2B5EF4-FFF2-40B4-BE49-F238E27FC236}">
                    <a16:creationId xmlns:a16="http://schemas.microsoft.com/office/drawing/2014/main" id="{020CDC5C-AEE6-5B4E-B1DD-04CFEE9046F2}"/>
                  </a:ext>
                </a:extLst>
              </p14:cNvPr>
              <p14:cNvContentPartPr/>
              <p14:nvPr/>
            </p14:nvContentPartPr>
            <p14:xfrm>
              <a:off x="3802701" y="397523"/>
              <a:ext cx="360" cy="360"/>
            </p14:xfrm>
          </p:contentPart>
        </mc:Choice>
        <mc:Fallback xmlns="">
          <p:pic>
            <p:nvPicPr>
              <p:cNvPr id="48" name="Inkt 47">
                <a:extLst>
                  <a:ext uri="{FF2B5EF4-FFF2-40B4-BE49-F238E27FC236}">
                    <a16:creationId xmlns:a16="http://schemas.microsoft.com/office/drawing/2014/main" id="{020CDC5C-AEE6-5B4E-B1DD-04CFEE9046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061" y="38852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03C2AEBE-812D-7844-87D7-BD2AF0C1081B}"/>
              </a:ext>
            </a:extLst>
          </p:cNvPr>
          <p:cNvGrpSpPr/>
          <p:nvPr/>
        </p:nvGrpSpPr>
        <p:grpSpPr>
          <a:xfrm>
            <a:off x="919220" y="2066755"/>
            <a:ext cx="1493640" cy="36000"/>
            <a:chOff x="919220" y="2066755"/>
            <a:chExt cx="1493640" cy="36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1B1B215A-E851-B345-880C-2424DC371BFC}"/>
                    </a:ext>
                  </a:extLst>
                </p14:cNvPr>
                <p14:cNvContentPartPr/>
                <p14:nvPr/>
              </p14:nvContentPartPr>
              <p14:xfrm>
                <a:off x="919220" y="2066755"/>
                <a:ext cx="443880" cy="3600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1B1B215A-E851-B345-880C-2424DC371BF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6220" y="2004115"/>
                  <a:ext cx="569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CBF3A290-DB8E-6645-AF4B-386D32367604}"/>
                    </a:ext>
                  </a:extLst>
                </p14:cNvPr>
                <p14:cNvContentPartPr/>
                <p14:nvPr/>
              </p14:nvContentPartPr>
              <p14:xfrm>
                <a:off x="1727780" y="2069995"/>
                <a:ext cx="685080" cy="1980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CBF3A290-DB8E-6645-AF4B-386D323676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64780" y="2007355"/>
                  <a:ext cx="8107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7C53CD1C-4B00-FE4F-B5B6-ADDA79809D56}"/>
              </a:ext>
            </a:extLst>
          </p:cNvPr>
          <p:cNvGrpSpPr/>
          <p:nvPr/>
        </p:nvGrpSpPr>
        <p:grpSpPr>
          <a:xfrm>
            <a:off x="971420" y="3005635"/>
            <a:ext cx="1375920" cy="19800"/>
            <a:chOff x="971420" y="3005635"/>
            <a:chExt cx="1375920" cy="19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69CA79D4-0FDE-D044-A7CB-657DA66730E4}"/>
                    </a:ext>
                  </a:extLst>
                </p14:cNvPr>
                <p14:cNvContentPartPr/>
                <p14:nvPr/>
              </p14:nvContentPartPr>
              <p14:xfrm>
                <a:off x="971420" y="3008875"/>
                <a:ext cx="257760" cy="1656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69CA79D4-0FDE-D044-A7CB-657DA66730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8420" y="2946235"/>
                  <a:ext cx="38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E6D7C3D3-6E5B-9D41-BF62-710A3454AA79}"/>
                    </a:ext>
                  </a:extLst>
                </p14:cNvPr>
                <p14:cNvContentPartPr/>
                <p14:nvPr/>
              </p14:nvContentPartPr>
              <p14:xfrm>
                <a:off x="1799420" y="3005635"/>
                <a:ext cx="547920" cy="1332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E6D7C3D3-6E5B-9D41-BF62-710A3454AA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36780" y="2942995"/>
                  <a:ext cx="673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BFFFBAFB-5CC6-DF48-9DCF-BC07D50799DA}"/>
              </a:ext>
            </a:extLst>
          </p:cNvPr>
          <p:cNvGrpSpPr/>
          <p:nvPr/>
        </p:nvGrpSpPr>
        <p:grpSpPr>
          <a:xfrm>
            <a:off x="964940" y="3409915"/>
            <a:ext cx="1343520" cy="69120"/>
            <a:chOff x="964940" y="3409915"/>
            <a:chExt cx="1343520" cy="69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BE2F7771-6262-014D-8602-40E890DE39CB}"/>
                    </a:ext>
                  </a:extLst>
                </p14:cNvPr>
                <p14:cNvContentPartPr/>
                <p14:nvPr/>
              </p14:nvContentPartPr>
              <p14:xfrm>
                <a:off x="964940" y="3445915"/>
                <a:ext cx="466560" cy="3312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BE2F7771-6262-014D-8602-40E890DE39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1940" y="3382915"/>
                  <a:ext cx="592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289FBA85-953D-6A42-9A48-1653AA4FDA21}"/>
                    </a:ext>
                  </a:extLst>
                </p14:cNvPr>
                <p14:cNvContentPartPr/>
                <p14:nvPr/>
              </p14:nvContentPartPr>
              <p14:xfrm>
                <a:off x="1763780" y="3409915"/>
                <a:ext cx="544680" cy="4932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289FBA85-953D-6A42-9A48-1653AA4FDA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00780" y="3347275"/>
                  <a:ext cx="6703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C6AEB2A1-D9E0-D64B-8281-7D2B7A3CC981}"/>
              </a:ext>
            </a:extLst>
          </p:cNvPr>
          <p:cNvGrpSpPr/>
          <p:nvPr/>
        </p:nvGrpSpPr>
        <p:grpSpPr>
          <a:xfrm>
            <a:off x="971420" y="3886195"/>
            <a:ext cx="1568520" cy="205920"/>
            <a:chOff x="971420" y="3886195"/>
            <a:chExt cx="1568520" cy="205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D8C50522-D30E-5141-BF75-D016545C5587}"/>
                    </a:ext>
                  </a:extLst>
                </p14:cNvPr>
                <p14:cNvContentPartPr/>
                <p14:nvPr/>
              </p14:nvContentPartPr>
              <p14:xfrm>
                <a:off x="971420" y="3918595"/>
                <a:ext cx="482760" cy="363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D8C50522-D30E-5141-BF75-D016545C55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8420" y="3855955"/>
                  <a:ext cx="608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564941F9-9F3E-324D-8E52-31181C9106F8}"/>
                    </a:ext>
                  </a:extLst>
                </p14:cNvPr>
                <p14:cNvContentPartPr/>
                <p14:nvPr/>
              </p14:nvContentPartPr>
              <p14:xfrm>
                <a:off x="1753700" y="3886195"/>
                <a:ext cx="786240" cy="20592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564941F9-9F3E-324D-8E52-31181C9106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1060" y="3823195"/>
                  <a:ext cx="91188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7161A773-E140-9D4D-9FCE-89235736449B}"/>
              </a:ext>
            </a:extLst>
          </p:cNvPr>
          <p:cNvGrpSpPr/>
          <p:nvPr/>
        </p:nvGrpSpPr>
        <p:grpSpPr>
          <a:xfrm>
            <a:off x="4440905" y="1562050"/>
            <a:ext cx="1905120" cy="251640"/>
            <a:chOff x="4440905" y="1562050"/>
            <a:chExt cx="1905120" cy="251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8F1B67F4-FE67-CE4E-B454-04B3603C97CD}"/>
                    </a:ext>
                  </a:extLst>
                </p14:cNvPr>
                <p14:cNvContentPartPr/>
                <p14:nvPr/>
              </p14:nvContentPartPr>
              <p14:xfrm>
                <a:off x="4440905" y="1562050"/>
                <a:ext cx="530280" cy="5544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8F1B67F4-FE67-CE4E-B454-04B3603C97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78265" y="1499410"/>
                  <a:ext cx="655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6BBD120C-8E5B-E347-93D9-1BF80835CDE0}"/>
                    </a:ext>
                  </a:extLst>
                </p14:cNvPr>
                <p14:cNvContentPartPr/>
                <p14:nvPr/>
              </p14:nvContentPartPr>
              <p14:xfrm>
                <a:off x="5263505" y="1603450"/>
                <a:ext cx="1082520" cy="21024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6BBD120C-8E5B-E347-93D9-1BF80835CD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00505" y="1540810"/>
                  <a:ext cx="120816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D9CE3FC1-2874-1040-BAFE-A7F48C9A4FE4}"/>
              </a:ext>
            </a:extLst>
          </p:cNvPr>
          <p:cNvGrpSpPr/>
          <p:nvPr/>
        </p:nvGrpSpPr>
        <p:grpSpPr>
          <a:xfrm>
            <a:off x="4474025" y="2036890"/>
            <a:ext cx="1593000" cy="226800"/>
            <a:chOff x="4474025" y="2036890"/>
            <a:chExt cx="1593000" cy="226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B65E1740-72CD-E248-A814-84823CB9A742}"/>
                    </a:ext>
                  </a:extLst>
                </p14:cNvPr>
                <p14:cNvContentPartPr/>
                <p14:nvPr/>
              </p14:nvContentPartPr>
              <p14:xfrm>
                <a:off x="4474025" y="2111410"/>
                <a:ext cx="215640" cy="576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B65E1740-72CD-E248-A814-84823CB9A7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11385" y="2048410"/>
                  <a:ext cx="341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25" name="Inkt 24">
                  <a:extLst>
                    <a:ext uri="{FF2B5EF4-FFF2-40B4-BE49-F238E27FC236}">
                      <a16:creationId xmlns:a16="http://schemas.microsoft.com/office/drawing/2014/main" id="{19CA3476-680F-6A40-8CB3-9304C128F9E3}"/>
                    </a:ext>
                  </a:extLst>
                </p14:cNvPr>
                <p14:cNvContentPartPr/>
                <p14:nvPr/>
              </p14:nvContentPartPr>
              <p14:xfrm>
                <a:off x="5244065" y="2036890"/>
                <a:ext cx="822960" cy="226800"/>
              </p14:xfrm>
            </p:contentPart>
          </mc:Choice>
          <mc:Fallback xmlns="">
            <p:pic>
              <p:nvPicPr>
                <p:cNvPr id="25" name="Inkt 24">
                  <a:extLst>
                    <a:ext uri="{FF2B5EF4-FFF2-40B4-BE49-F238E27FC236}">
                      <a16:creationId xmlns:a16="http://schemas.microsoft.com/office/drawing/2014/main" id="{19CA3476-680F-6A40-8CB3-9304C128F9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81425" y="1973890"/>
                  <a:ext cx="94860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DA39D992-9231-7744-A4BA-6F1DF0CED304}"/>
              </a:ext>
            </a:extLst>
          </p:cNvPr>
          <p:cNvGrpSpPr/>
          <p:nvPr/>
        </p:nvGrpSpPr>
        <p:grpSpPr>
          <a:xfrm>
            <a:off x="4490585" y="2533690"/>
            <a:ext cx="1412280" cy="163440"/>
            <a:chOff x="4490585" y="2533690"/>
            <a:chExt cx="1412280" cy="163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A90CACC1-136B-DF41-9041-49DEBF26EC5F}"/>
                    </a:ext>
                  </a:extLst>
                </p14:cNvPr>
                <p14:cNvContentPartPr/>
                <p14:nvPr/>
              </p14:nvContentPartPr>
              <p14:xfrm>
                <a:off x="4490585" y="2533690"/>
                <a:ext cx="510840" cy="1980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A90CACC1-136B-DF41-9041-49DEBF26EC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27945" y="2470690"/>
                  <a:ext cx="636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A85111F0-A4DF-F143-9719-56D322D9AA17}"/>
                    </a:ext>
                  </a:extLst>
                </p14:cNvPr>
                <p14:cNvContentPartPr/>
                <p14:nvPr/>
              </p14:nvContentPartPr>
              <p14:xfrm>
                <a:off x="5252345" y="2553130"/>
                <a:ext cx="650520" cy="14400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A85111F0-A4DF-F143-9719-56D322D9AA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89705" y="2490130"/>
                  <a:ext cx="7761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3FAD8D3C-8051-F144-9D30-B66C08B5C43E}"/>
              </a:ext>
            </a:extLst>
          </p:cNvPr>
          <p:cNvGrpSpPr/>
          <p:nvPr/>
        </p:nvGrpSpPr>
        <p:grpSpPr>
          <a:xfrm>
            <a:off x="4498865" y="2953090"/>
            <a:ext cx="1736640" cy="259920"/>
            <a:chOff x="4498865" y="2953090"/>
            <a:chExt cx="1736640" cy="259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D028721B-21A6-0240-BAF7-8AF06AF3B649}"/>
                    </a:ext>
                  </a:extLst>
                </p14:cNvPr>
                <p14:cNvContentPartPr/>
                <p14:nvPr/>
              </p14:nvContentPartPr>
              <p14:xfrm>
                <a:off x="4498865" y="3025090"/>
                <a:ext cx="257040" cy="2808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D028721B-21A6-0240-BAF7-8AF06AF3B6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36225" y="2962090"/>
                  <a:ext cx="38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0D71B944-0FF4-6044-84A9-0FEAF6F7D68F}"/>
                    </a:ext>
                  </a:extLst>
                </p14:cNvPr>
                <p14:cNvContentPartPr/>
                <p14:nvPr/>
              </p14:nvContentPartPr>
              <p14:xfrm>
                <a:off x="5205545" y="2953090"/>
                <a:ext cx="1029960" cy="25992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0D71B944-0FF4-6044-84A9-0FEAF6F7D6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42545" y="2890450"/>
                  <a:ext cx="115560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BEB1190-F645-B34C-B6E8-8C3125078F42}"/>
              </a:ext>
            </a:extLst>
          </p:cNvPr>
          <p:cNvGrpSpPr/>
          <p:nvPr/>
        </p:nvGrpSpPr>
        <p:grpSpPr>
          <a:xfrm>
            <a:off x="4474025" y="3397690"/>
            <a:ext cx="1874520" cy="204480"/>
            <a:chOff x="4474025" y="3397690"/>
            <a:chExt cx="1874520" cy="204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1C259500-B49F-3546-A3E7-92DB6F7D667F}"/>
                    </a:ext>
                  </a:extLst>
                </p14:cNvPr>
                <p14:cNvContentPartPr/>
                <p14:nvPr/>
              </p14:nvContentPartPr>
              <p14:xfrm>
                <a:off x="4474025" y="3397690"/>
                <a:ext cx="659880" cy="41760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1C259500-B49F-3546-A3E7-92DB6F7D66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11385" y="3334690"/>
                  <a:ext cx="785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4118773E-6B17-A547-9C9D-78FA81E9C166}"/>
                    </a:ext>
                  </a:extLst>
                </p14:cNvPr>
                <p14:cNvContentPartPr/>
                <p14:nvPr/>
              </p14:nvContentPartPr>
              <p14:xfrm>
                <a:off x="5321465" y="3452770"/>
                <a:ext cx="1027080" cy="14940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4118773E-6B17-A547-9C9D-78FA81E9C1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58465" y="3390130"/>
                  <a:ext cx="115272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A81C3470-44C7-CB42-96A5-221211325B84}"/>
              </a:ext>
            </a:extLst>
          </p:cNvPr>
          <p:cNvGrpSpPr/>
          <p:nvPr/>
        </p:nvGrpSpPr>
        <p:grpSpPr>
          <a:xfrm>
            <a:off x="4507145" y="3877930"/>
            <a:ext cx="2026440" cy="171360"/>
            <a:chOff x="4507145" y="3877930"/>
            <a:chExt cx="2026440" cy="171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id="{625245B8-1638-D346-8B2F-B0B9F4A4B936}"/>
                    </a:ext>
                  </a:extLst>
                </p14:cNvPr>
                <p14:cNvContentPartPr/>
                <p14:nvPr/>
              </p14:nvContentPartPr>
              <p14:xfrm>
                <a:off x="4507145" y="3888730"/>
                <a:ext cx="251640" cy="3636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625245B8-1638-D346-8B2F-B0B9F4A4B9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44505" y="3826090"/>
                  <a:ext cx="377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id="{79DF9476-1AF0-F744-9F94-98F05BDEED7A}"/>
                    </a:ext>
                  </a:extLst>
                </p14:cNvPr>
                <p14:cNvContentPartPr/>
                <p14:nvPr/>
              </p14:nvContentPartPr>
              <p14:xfrm>
                <a:off x="5302025" y="3877930"/>
                <a:ext cx="1231560" cy="171360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79DF9476-1AF0-F744-9F94-98F05BDEED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39385" y="3814930"/>
                  <a:ext cx="135720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5C0A8D98-7E18-5740-B5A1-8FF8C5340117}"/>
              </a:ext>
            </a:extLst>
          </p:cNvPr>
          <p:cNvGrpSpPr/>
          <p:nvPr/>
        </p:nvGrpSpPr>
        <p:grpSpPr>
          <a:xfrm>
            <a:off x="4485519" y="4352543"/>
            <a:ext cx="1422720" cy="27000"/>
            <a:chOff x="4485519" y="4352543"/>
            <a:chExt cx="1422720" cy="27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">
              <p14:nvContentPartPr>
                <p14:cNvPr id="39" name="Inkt 38">
                  <a:extLst>
                    <a:ext uri="{FF2B5EF4-FFF2-40B4-BE49-F238E27FC236}">
                      <a16:creationId xmlns:a16="http://schemas.microsoft.com/office/drawing/2014/main" id="{4CC36583-F39B-DD43-ADB6-182615702F73}"/>
                    </a:ext>
                  </a:extLst>
                </p14:cNvPr>
                <p14:cNvContentPartPr/>
                <p14:nvPr/>
              </p14:nvContentPartPr>
              <p14:xfrm>
                <a:off x="4485519" y="4372343"/>
                <a:ext cx="300240" cy="7200"/>
              </p14:xfrm>
            </p:contentPart>
          </mc:Choice>
          <mc:Fallback xmlns="">
            <p:pic>
              <p:nvPicPr>
                <p:cNvPr id="39" name="Inkt 38">
                  <a:extLst>
                    <a:ext uri="{FF2B5EF4-FFF2-40B4-BE49-F238E27FC236}">
                      <a16:creationId xmlns:a16="http://schemas.microsoft.com/office/drawing/2014/main" id="{4CC36583-F39B-DD43-ADB6-182615702F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22879" y="4309703"/>
                  <a:ext cx="42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A77609F3-8C97-0345-A7FF-67A54496B4E6}"/>
                    </a:ext>
                  </a:extLst>
                </p14:cNvPr>
                <p14:cNvContentPartPr/>
                <p14:nvPr/>
              </p14:nvContentPartPr>
              <p14:xfrm>
                <a:off x="5231799" y="4352543"/>
                <a:ext cx="676440" cy="20520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A77609F3-8C97-0345-A7FF-67A54496B4E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68799" y="4289543"/>
                  <a:ext cx="802080" cy="14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36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Savon</vt:lpstr>
      <vt:lpstr>Passé composé avec être </vt:lpstr>
      <vt:lpstr>Auxiliaire être </vt:lpstr>
      <vt:lpstr>Auxiliaire être + participe passé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Passé composé avec être </dc:title>
  <dc:creator>verbruggen kaat</dc:creator>
  <cp:lastModifiedBy>verbruggen kaat</cp:lastModifiedBy>
  <cp:revision>87</cp:revision>
  <dcterms:created xsi:type="dcterms:W3CDTF">2021-05-17T17:38:09Z</dcterms:created>
  <dcterms:modified xsi:type="dcterms:W3CDTF">2021-05-18T15:45:39Z</dcterms:modified>
</cp:coreProperties>
</file>