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6" r:id="rId3"/>
    <p:sldId id="264" r:id="rId4"/>
    <p:sldId id="260" r:id="rId5"/>
    <p:sldId id="265" r:id="rId6"/>
    <p:sldId id="259" r:id="rId7"/>
    <p:sldId id="261" r:id="rId8"/>
    <p:sldId id="262" r:id="rId9"/>
    <p:sldId id="267" r:id="rId10"/>
    <p:sldId id="268" r:id="rId11"/>
    <p:sldId id="269" r:id="rId12"/>
    <p:sldId id="266" r:id="rId13"/>
    <p:sldId id="263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54709-994E-B75E-CDC1-9E9C8CA82F20}" v="5" dt="2021-03-16T14:50:15.152"/>
    <p1510:client id="{B893B49F-901D-B000-A0E4-6D66EDED991F}" v="4" dt="2021-03-15T18:03:43.074"/>
    <p1510:client id="{BDF94CE5-EDC9-AA57-B011-CADBAA19E0C4}" v="9" dt="2021-03-15T19:34:56.418"/>
    <p1510:client id="{CC5D415A-4EB4-C016-9A43-AC7E1A3BFE11}" v="384" dt="2021-03-15T16:30:17.428"/>
    <p1510:client id="{FB05086B-05CE-DCD9-75E9-BD7155D49C77}" v="931" dt="2021-03-12T09:07:35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bruggen kaat" userId="S::kaat.verbruggen@student.kdg.be::b9e8e830-1e6b-49e4-9743-c46618932bb0" providerId="AD" clId="Web-{B893B49F-901D-B000-A0E4-6D66EDED991F}"/>
    <pc:docChg chg="modSld">
      <pc:chgData name="verbruggen kaat" userId="S::kaat.verbruggen@student.kdg.be::b9e8e830-1e6b-49e4-9743-c46618932bb0" providerId="AD" clId="Web-{B893B49F-901D-B000-A0E4-6D66EDED991F}" dt="2021-03-15T18:03:43.074" v="1" actId="20577"/>
      <pc:docMkLst>
        <pc:docMk/>
      </pc:docMkLst>
      <pc:sldChg chg="modSp">
        <pc:chgData name="verbruggen kaat" userId="S::kaat.verbruggen@student.kdg.be::b9e8e830-1e6b-49e4-9743-c46618932bb0" providerId="AD" clId="Web-{B893B49F-901D-B000-A0E4-6D66EDED991F}" dt="2021-03-15T18:03:43.074" v="1" actId="20577"/>
        <pc:sldMkLst>
          <pc:docMk/>
          <pc:sldMk cId="4122435238" sldId="272"/>
        </pc:sldMkLst>
        <pc:spChg chg="mod">
          <ac:chgData name="verbruggen kaat" userId="S::kaat.verbruggen@student.kdg.be::b9e8e830-1e6b-49e4-9743-c46618932bb0" providerId="AD" clId="Web-{B893B49F-901D-B000-A0E4-6D66EDED991F}" dt="2021-03-15T18:03:43.074" v="1" actId="20577"/>
          <ac:spMkLst>
            <pc:docMk/>
            <pc:sldMk cId="4122435238" sldId="272"/>
            <ac:spMk id="3" creationId="{33FDBF8F-C6E2-4733-B869-B95FF0351BA6}"/>
          </ac:spMkLst>
        </pc:spChg>
      </pc:sldChg>
    </pc:docChg>
  </pc:docChgLst>
  <pc:docChgLst>
    <pc:chgData name="verbruggen kaat" userId="S::kaat.verbruggen@student.kdg.be::b9e8e830-1e6b-49e4-9743-c46618932bb0" providerId="AD" clId="Web-{FB05086B-05CE-DCD9-75E9-BD7155D49C77}"/>
    <pc:docChg chg="addSld delSld modSld sldOrd">
      <pc:chgData name="verbruggen kaat" userId="S::kaat.verbruggen@student.kdg.be::b9e8e830-1e6b-49e4-9743-c46618932bb0" providerId="AD" clId="Web-{FB05086B-05CE-DCD9-75E9-BD7155D49C77}" dt="2021-03-12T09:07:34.265" v="613" actId="20577"/>
      <pc:docMkLst>
        <pc:docMk/>
      </pc:docMkLst>
      <pc:sldChg chg="ord">
        <pc:chgData name="verbruggen kaat" userId="S::kaat.verbruggen@student.kdg.be::b9e8e830-1e6b-49e4-9743-c46618932bb0" providerId="AD" clId="Web-{FB05086B-05CE-DCD9-75E9-BD7155D49C77}" dt="2021-03-12T08:19:04.921" v="488"/>
        <pc:sldMkLst>
          <pc:docMk/>
          <pc:sldMk cId="3611769864" sldId="256"/>
        </pc:sldMkLst>
      </pc:sldChg>
      <pc:sldChg chg="addSp delSp modSp delAnim">
        <pc:chgData name="verbruggen kaat" userId="S::kaat.verbruggen@student.kdg.be::b9e8e830-1e6b-49e4-9743-c46618932bb0" providerId="AD" clId="Web-{FB05086B-05CE-DCD9-75E9-BD7155D49C77}" dt="2021-03-12T08:15:36.262" v="155"/>
        <pc:sldMkLst>
          <pc:docMk/>
          <pc:sldMk cId="3368905295" sldId="257"/>
        </pc:sldMkLst>
        <pc:spChg chg="mod">
          <ac:chgData name="verbruggen kaat" userId="S::kaat.verbruggen@student.kdg.be::b9e8e830-1e6b-49e4-9743-c46618932bb0" providerId="AD" clId="Web-{FB05086B-05CE-DCD9-75E9-BD7155D49C77}" dt="2021-03-12T08:10:44.914" v="8" actId="20577"/>
          <ac:spMkLst>
            <pc:docMk/>
            <pc:sldMk cId="3368905295" sldId="257"/>
            <ac:spMk id="2" creationId="{4CC8D375-EDB5-CA42-A3A7-9FF33473A1D1}"/>
          </ac:spMkLst>
        </pc:spChg>
        <pc:spChg chg="mod">
          <ac:chgData name="verbruggen kaat" userId="S::kaat.verbruggen@student.kdg.be::b9e8e830-1e6b-49e4-9743-c46618932bb0" providerId="AD" clId="Web-{FB05086B-05CE-DCD9-75E9-BD7155D49C77}" dt="2021-03-12T08:14:45.855" v="148" actId="20577"/>
          <ac:spMkLst>
            <pc:docMk/>
            <pc:sldMk cId="3368905295" sldId="257"/>
            <ac:spMk id="3" creationId="{2E6DA74D-FF06-5246-ACF5-AA427FB69640}"/>
          </ac:spMkLst>
        </pc:spChg>
        <pc:inkChg chg="del">
          <ac:chgData name="verbruggen kaat" userId="S::kaat.verbruggen@student.kdg.be::b9e8e830-1e6b-49e4-9743-c46618932bb0" providerId="AD" clId="Web-{FB05086B-05CE-DCD9-75E9-BD7155D49C77}" dt="2021-03-12T08:10:55.024" v="15"/>
          <ac:inkMkLst>
            <pc:docMk/>
            <pc:sldMk cId="3368905295" sldId="257"/>
            <ac:inkMk id="4" creationId="{DC554D33-B66F-A742-8BF9-26765F73B3FB}"/>
          </ac:inkMkLst>
        </pc:inkChg>
        <pc:inkChg chg="del">
          <ac:chgData name="verbruggen kaat" userId="S::kaat.verbruggen@student.kdg.be::b9e8e830-1e6b-49e4-9743-c46618932bb0" providerId="AD" clId="Web-{FB05086B-05CE-DCD9-75E9-BD7155D49C77}" dt="2021-03-12T08:10:55.024" v="14"/>
          <ac:inkMkLst>
            <pc:docMk/>
            <pc:sldMk cId="3368905295" sldId="257"/>
            <ac:inkMk id="5" creationId="{EE23513B-0CB1-284E-85DB-BC1906A22E10}"/>
          </ac:inkMkLst>
        </pc:inkChg>
        <pc:inkChg chg="del">
          <ac:chgData name="verbruggen kaat" userId="S::kaat.verbruggen@student.kdg.be::b9e8e830-1e6b-49e4-9743-c46618932bb0" providerId="AD" clId="Web-{FB05086B-05CE-DCD9-75E9-BD7155D49C77}" dt="2021-03-12T08:10:55.024" v="13"/>
          <ac:inkMkLst>
            <pc:docMk/>
            <pc:sldMk cId="3368905295" sldId="257"/>
            <ac:inkMk id="6" creationId="{F8E18062-885F-284D-B0B8-0F357EAC84B5}"/>
          </ac:inkMkLst>
        </pc:inkChg>
        <pc:inkChg chg="del">
          <ac:chgData name="verbruggen kaat" userId="S::kaat.verbruggen@student.kdg.be::b9e8e830-1e6b-49e4-9743-c46618932bb0" providerId="AD" clId="Web-{FB05086B-05CE-DCD9-75E9-BD7155D49C77}" dt="2021-03-12T08:10:55.008" v="12"/>
          <ac:inkMkLst>
            <pc:docMk/>
            <pc:sldMk cId="3368905295" sldId="257"/>
            <ac:inkMk id="7" creationId="{BF239197-A416-3C48-8634-D93EE0679FC9}"/>
          </ac:inkMkLst>
        </pc:inkChg>
        <pc:inkChg chg="del">
          <ac:chgData name="verbruggen kaat" userId="S::kaat.verbruggen@student.kdg.be::b9e8e830-1e6b-49e4-9743-c46618932bb0" providerId="AD" clId="Web-{FB05086B-05CE-DCD9-75E9-BD7155D49C77}" dt="2021-03-12T08:10:55.008" v="11"/>
          <ac:inkMkLst>
            <pc:docMk/>
            <pc:sldMk cId="3368905295" sldId="257"/>
            <ac:inkMk id="8" creationId="{48A02937-5BB0-9F42-A703-B021D519A7B7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08.856" v="149"/>
          <ac:inkMkLst>
            <pc:docMk/>
            <pc:sldMk cId="3368905295" sldId="257"/>
            <ac:inkMk id="9" creationId="{7D8C030D-A030-4C9F-B23C-8691D524BA95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13.903" v="150"/>
          <ac:inkMkLst>
            <pc:docMk/>
            <pc:sldMk cId="3368905295" sldId="257"/>
            <ac:inkMk id="10" creationId="{95290487-5552-4CFB-BCC9-CE65B5B4D3CC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18.106" v="151"/>
          <ac:inkMkLst>
            <pc:docMk/>
            <pc:sldMk cId="3368905295" sldId="257"/>
            <ac:inkMk id="11" creationId="{8C86F5C0-87EC-499C-8478-4B063D48D87E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22.871" v="152"/>
          <ac:inkMkLst>
            <pc:docMk/>
            <pc:sldMk cId="3368905295" sldId="257"/>
            <ac:inkMk id="12" creationId="{69ECD874-CAD9-48C0-BBE1-1EB45A1CCCFE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27.590" v="153"/>
          <ac:inkMkLst>
            <pc:docMk/>
            <pc:sldMk cId="3368905295" sldId="257"/>
            <ac:inkMk id="13" creationId="{C2F84D45-0DB7-4A16-9BD6-DF5270ED398F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31.887" v="154"/>
          <ac:inkMkLst>
            <pc:docMk/>
            <pc:sldMk cId="3368905295" sldId="257"/>
            <ac:inkMk id="14" creationId="{FBA9511B-799B-4C11-BD22-092B0047096B}"/>
          </ac:inkMkLst>
        </pc:inkChg>
        <pc:inkChg chg="add">
          <ac:chgData name="verbruggen kaat" userId="S::kaat.verbruggen@student.kdg.be::b9e8e830-1e6b-49e4-9743-c46618932bb0" providerId="AD" clId="Web-{FB05086B-05CE-DCD9-75E9-BD7155D49C77}" dt="2021-03-12T08:15:36.262" v="155"/>
          <ac:inkMkLst>
            <pc:docMk/>
            <pc:sldMk cId="3368905295" sldId="257"/>
            <ac:inkMk id="15" creationId="{A60F1C8D-4116-4BBC-BBC8-AFDAFB3141B8}"/>
          </ac:inkMkLst>
        </pc:inkChg>
      </pc:sldChg>
      <pc:sldChg chg="del">
        <pc:chgData name="verbruggen kaat" userId="S::kaat.verbruggen@student.kdg.be::b9e8e830-1e6b-49e4-9743-c46618932bb0" providerId="AD" clId="Web-{FB05086B-05CE-DCD9-75E9-BD7155D49C77}" dt="2021-03-12T08:11:02.008" v="16"/>
        <pc:sldMkLst>
          <pc:docMk/>
          <pc:sldMk cId="1405164808" sldId="258"/>
        </pc:sldMkLst>
      </pc:sldChg>
      <pc:sldChg chg="ord">
        <pc:chgData name="verbruggen kaat" userId="S::kaat.verbruggen@student.kdg.be::b9e8e830-1e6b-49e4-9743-c46618932bb0" providerId="AD" clId="Web-{FB05086B-05CE-DCD9-75E9-BD7155D49C77}" dt="2021-03-12T08:26:31.631" v="531"/>
        <pc:sldMkLst>
          <pc:docMk/>
          <pc:sldMk cId="3898804471" sldId="259"/>
        </pc:sldMkLst>
      </pc:sldChg>
      <pc:sldChg chg="modSp">
        <pc:chgData name="verbruggen kaat" userId="S::kaat.verbruggen@student.kdg.be::b9e8e830-1e6b-49e4-9743-c46618932bb0" providerId="AD" clId="Web-{FB05086B-05CE-DCD9-75E9-BD7155D49C77}" dt="2021-03-12T08:29:18.805" v="556" actId="20577"/>
        <pc:sldMkLst>
          <pc:docMk/>
          <pc:sldMk cId="677460756" sldId="261"/>
        </pc:sldMkLst>
        <pc:spChg chg="mod">
          <ac:chgData name="verbruggen kaat" userId="S::kaat.verbruggen@student.kdg.be::b9e8e830-1e6b-49e4-9743-c46618932bb0" providerId="AD" clId="Web-{FB05086B-05CE-DCD9-75E9-BD7155D49C77}" dt="2021-03-12T08:29:18.805" v="556" actId="20577"/>
          <ac:spMkLst>
            <pc:docMk/>
            <pc:sldMk cId="677460756" sldId="261"/>
            <ac:spMk id="3" creationId="{5C502714-2CD3-374D-A31C-271EEA44D0A7}"/>
          </ac:spMkLst>
        </pc:spChg>
      </pc:sldChg>
      <pc:sldChg chg="modSp">
        <pc:chgData name="verbruggen kaat" userId="S::kaat.verbruggen@student.kdg.be::b9e8e830-1e6b-49e4-9743-c46618932bb0" providerId="AD" clId="Web-{FB05086B-05CE-DCD9-75E9-BD7155D49C77}" dt="2021-03-12T09:06:21.311" v="557" actId="20577"/>
        <pc:sldMkLst>
          <pc:docMk/>
          <pc:sldMk cId="3457710253" sldId="263"/>
        </pc:sldMkLst>
        <pc:spChg chg="mod">
          <ac:chgData name="verbruggen kaat" userId="S::kaat.verbruggen@student.kdg.be::b9e8e830-1e6b-49e4-9743-c46618932bb0" providerId="AD" clId="Web-{FB05086B-05CE-DCD9-75E9-BD7155D49C77}" dt="2021-03-12T09:06:21.311" v="557" actId="20577"/>
          <ac:spMkLst>
            <pc:docMk/>
            <pc:sldMk cId="3457710253" sldId="263"/>
            <ac:spMk id="2" creationId="{FB8FA2D1-883D-954A-AAFF-1B0ED6582A65}"/>
          </ac:spMkLst>
        </pc:spChg>
      </pc:sldChg>
      <pc:sldChg chg="addSp delSp modSp new addAnim modAnim">
        <pc:chgData name="verbruggen kaat" userId="S::kaat.verbruggen@student.kdg.be::b9e8e830-1e6b-49e4-9743-c46618932bb0" providerId="AD" clId="Web-{FB05086B-05CE-DCD9-75E9-BD7155D49C77}" dt="2021-03-12T08:18:56.296" v="487" actId="1076"/>
        <pc:sldMkLst>
          <pc:docMk/>
          <pc:sldMk cId="4208471689" sldId="264"/>
        </pc:sldMkLst>
        <pc:spChg chg="del">
          <ac:chgData name="verbruggen kaat" userId="S::kaat.verbruggen@student.kdg.be::b9e8e830-1e6b-49e4-9743-c46618932bb0" providerId="AD" clId="Web-{FB05086B-05CE-DCD9-75E9-BD7155D49C77}" dt="2021-03-12T08:15:52.450" v="157"/>
          <ac:spMkLst>
            <pc:docMk/>
            <pc:sldMk cId="4208471689" sldId="264"/>
            <ac:spMk id="3" creationId="{737C7D92-A096-4EF2-BA70-A6B6BD3B3803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7:38.795" v="463" actId="14100"/>
          <ac:spMkLst>
            <pc:docMk/>
            <pc:sldMk cId="4208471689" sldId="264"/>
            <ac:spMk id="5" creationId="{6F98C8FD-E0E4-41EC-9556-6040416C3A74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7:56.342" v="467" actId="1076"/>
          <ac:spMkLst>
            <pc:docMk/>
            <pc:sldMk cId="4208471689" sldId="264"/>
            <ac:spMk id="7" creationId="{82BB9F97-F7ED-436B-B9C0-CB7DC2277B25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02.014" v="469" actId="1076"/>
          <ac:spMkLst>
            <pc:docMk/>
            <pc:sldMk cId="4208471689" sldId="264"/>
            <ac:spMk id="9" creationId="{BA138BBA-D5F2-4D6E-A204-72C4B8580C85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07.264" v="471" actId="1076"/>
          <ac:spMkLst>
            <pc:docMk/>
            <pc:sldMk cId="4208471689" sldId="264"/>
            <ac:spMk id="11" creationId="{EE320F8C-EC08-463D-874E-A0266DD4917A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13.389" v="473" actId="1076"/>
          <ac:spMkLst>
            <pc:docMk/>
            <pc:sldMk cId="4208471689" sldId="264"/>
            <ac:spMk id="13" creationId="{91F6D59F-593A-439F-86B6-CF47F9D7EFA2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19.593" v="475" actId="1076"/>
          <ac:spMkLst>
            <pc:docMk/>
            <pc:sldMk cId="4208471689" sldId="264"/>
            <ac:spMk id="15" creationId="{2FD74DAF-44CF-413B-BA53-3B2FDA4890FD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25.187" v="477" actId="1076"/>
          <ac:spMkLst>
            <pc:docMk/>
            <pc:sldMk cId="4208471689" sldId="264"/>
            <ac:spMk id="17" creationId="{53F57D34-CB0B-4CCD-ABB1-BC41D1953699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30.077" v="479" actId="1076"/>
          <ac:spMkLst>
            <pc:docMk/>
            <pc:sldMk cId="4208471689" sldId="264"/>
            <ac:spMk id="19" creationId="{6C3005F6-7197-4CE9-A21F-12D10A64AC0F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34.640" v="481" actId="1076"/>
          <ac:spMkLst>
            <pc:docMk/>
            <pc:sldMk cId="4208471689" sldId="264"/>
            <ac:spMk id="21" creationId="{A01D12E7-CAAD-4A40-8A8A-A355A7079DDF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42.327" v="483" actId="1076"/>
          <ac:spMkLst>
            <pc:docMk/>
            <pc:sldMk cId="4208471689" sldId="264"/>
            <ac:spMk id="23" creationId="{D2044D23-1A68-4FF0-8F95-37EF9DE9BEF0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50.546" v="485" actId="1076"/>
          <ac:spMkLst>
            <pc:docMk/>
            <pc:sldMk cId="4208471689" sldId="264"/>
            <ac:spMk id="25" creationId="{EB0C30E9-9FD8-412D-99A2-3EE9F08D0B66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18:56.296" v="487" actId="1076"/>
          <ac:spMkLst>
            <pc:docMk/>
            <pc:sldMk cId="4208471689" sldId="264"/>
            <ac:spMk id="27" creationId="{3A053541-C634-4C9D-8A62-40218AB392DA}"/>
          </ac:spMkLst>
        </pc:spChg>
        <pc:graphicFrameChg chg="add mod ord modGraphic">
          <ac:chgData name="verbruggen kaat" userId="S::kaat.verbruggen@student.kdg.be::b9e8e830-1e6b-49e4-9743-c46618932bb0" providerId="AD" clId="Web-{FB05086B-05CE-DCD9-75E9-BD7155D49C77}" dt="2021-03-12T08:17:21.795" v="460"/>
          <ac:graphicFrameMkLst>
            <pc:docMk/>
            <pc:sldMk cId="4208471689" sldId="264"/>
            <ac:graphicFrameMk id="4" creationId="{031AD242-7C57-442D-9759-8A9B3F800746}"/>
          </ac:graphicFrameMkLst>
        </pc:graphicFrameChg>
      </pc:sldChg>
      <pc:sldChg chg="addSp delSp modSp new addAnim delAnim modAnim">
        <pc:chgData name="verbruggen kaat" userId="S::kaat.verbruggen@student.kdg.be::b9e8e830-1e6b-49e4-9743-c46618932bb0" providerId="AD" clId="Web-{FB05086B-05CE-DCD9-75E9-BD7155D49C77}" dt="2021-03-12T08:26:23.240" v="530" actId="14100"/>
        <pc:sldMkLst>
          <pc:docMk/>
          <pc:sldMk cId="3146410679" sldId="265"/>
        </pc:sldMkLst>
        <pc:spChg chg="mod">
          <ac:chgData name="verbruggen kaat" userId="S::kaat.verbruggen@student.kdg.be::b9e8e830-1e6b-49e4-9743-c46618932bb0" providerId="AD" clId="Web-{FB05086B-05CE-DCD9-75E9-BD7155D49C77}" dt="2021-03-12T08:25:30.677" v="516" actId="20577"/>
          <ac:spMkLst>
            <pc:docMk/>
            <pc:sldMk cId="3146410679" sldId="265"/>
            <ac:spMk id="2" creationId="{3F206581-3579-4368-8CA9-11C69CAFDC71}"/>
          </ac:spMkLst>
        </pc:spChg>
        <pc:spChg chg="del mod">
          <ac:chgData name="verbruggen kaat" userId="S::kaat.verbruggen@student.kdg.be::b9e8e830-1e6b-49e4-9743-c46618932bb0" providerId="AD" clId="Web-{FB05086B-05CE-DCD9-75E9-BD7155D49C77}" dt="2021-03-12T08:25:01.317" v="493"/>
          <ac:spMkLst>
            <pc:docMk/>
            <pc:sldMk cId="3146410679" sldId="265"/>
            <ac:spMk id="3" creationId="{F38084FC-92A8-4FA9-AD70-615613E0CC27}"/>
          </ac:spMkLst>
        </pc:spChg>
        <pc:spChg chg="add del">
          <ac:chgData name="verbruggen kaat" userId="S::kaat.verbruggen@student.kdg.be::b9e8e830-1e6b-49e4-9743-c46618932bb0" providerId="AD" clId="Web-{FB05086B-05CE-DCD9-75E9-BD7155D49C77}" dt="2021-03-12T08:24:35.207" v="491"/>
          <ac:spMkLst>
            <pc:docMk/>
            <pc:sldMk cId="3146410679" sldId="265"/>
            <ac:spMk id="5" creationId="{C8D732F0-04C9-4C32-BA93-97EE014FB7C1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25:48.552" v="520" actId="1076"/>
          <ac:spMkLst>
            <pc:docMk/>
            <pc:sldMk cId="3146410679" sldId="265"/>
            <ac:spMk id="7" creationId="{34F7CA01-398F-43F7-A022-6D8CE5F43FA8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26:11.146" v="526" actId="14100"/>
          <ac:spMkLst>
            <pc:docMk/>
            <pc:sldMk cId="3146410679" sldId="265"/>
            <ac:spMk id="9" creationId="{B05F6CAF-91AE-49E8-8348-BA29D2A1163F}"/>
          </ac:spMkLst>
        </pc:spChg>
        <pc:spChg chg="add mod">
          <ac:chgData name="verbruggen kaat" userId="S::kaat.verbruggen@student.kdg.be::b9e8e830-1e6b-49e4-9743-c46618932bb0" providerId="AD" clId="Web-{FB05086B-05CE-DCD9-75E9-BD7155D49C77}" dt="2021-03-12T08:26:23.240" v="530" actId="14100"/>
          <ac:spMkLst>
            <pc:docMk/>
            <pc:sldMk cId="3146410679" sldId="265"/>
            <ac:spMk id="11" creationId="{4F0DFF73-C30C-4568-95B2-F965FDCDDA32}"/>
          </ac:spMkLst>
        </pc:spChg>
        <pc:picChg chg="add mod ord">
          <ac:chgData name="verbruggen kaat" userId="S::kaat.verbruggen@student.kdg.be::b9e8e830-1e6b-49e4-9743-c46618932bb0" providerId="AD" clId="Web-{FB05086B-05CE-DCD9-75E9-BD7155D49C77}" dt="2021-03-12T08:25:14.536" v="496" actId="14100"/>
          <ac:picMkLst>
            <pc:docMk/>
            <pc:sldMk cId="3146410679" sldId="265"/>
            <ac:picMk id="6" creationId="{957F660E-C1C4-4359-8F12-F2980FDBD9A8}"/>
          </ac:picMkLst>
        </pc:picChg>
      </pc:sldChg>
      <pc:sldChg chg="modSp new">
        <pc:chgData name="verbruggen kaat" userId="S::kaat.verbruggen@student.kdg.be::b9e8e830-1e6b-49e4-9743-c46618932bb0" providerId="AD" clId="Web-{FB05086B-05CE-DCD9-75E9-BD7155D49C77}" dt="2021-03-12T09:07:34.265" v="613" actId="20577"/>
        <pc:sldMkLst>
          <pc:docMk/>
          <pc:sldMk cId="3208744143" sldId="266"/>
        </pc:sldMkLst>
        <pc:spChg chg="mod">
          <ac:chgData name="verbruggen kaat" userId="S::kaat.verbruggen@student.kdg.be::b9e8e830-1e6b-49e4-9743-c46618932bb0" providerId="AD" clId="Web-{FB05086B-05CE-DCD9-75E9-BD7155D49C77}" dt="2021-03-12T09:06:30.045" v="562" actId="20577"/>
          <ac:spMkLst>
            <pc:docMk/>
            <pc:sldMk cId="3208744143" sldId="266"/>
            <ac:spMk id="2" creationId="{EC030624-7FB5-4C5A-9A72-8939871C849D}"/>
          </ac:spMkLst>
        </pc:spChg>
        <pc:spChg chg="mod">
          <ac:chgData name="verbruggen kaat" userId="S::kaat.verbruggen@student.kdg.be::b9e8e830-1e6b-49e4-9743-c46618932bb0" providerId="AD" clId="Web-{FB05086B-05CE-DCD9-75E9-BD7155D49C77}" dt="2021-03-12T09:07:34.265" v="613" actId="20577"/>
          <ac:spMkLst>
            <pc:docMk/>
            <pc:sldMk cId="3208744143" sldId="266"/>
            <ac:spMk id="3" creationId="{9A9B8965-C520-4C7D-955C-EB10247EA34F}"/>
          </ac:spMkLst>
        </pc:spChg>
      </pc:sldChg>
    </pc:docChg>
  </pc:docChgLst>
  <pc:docChgLst>
    <pc:chgData name="verbruggen kaat" userId="S::kaat.verbruggen@student.kdg.be::b9e8e830-1e6b-49e4-9743-c46618932bb0" providerId="AD" clId="Web-{CC5D415A-4EB4-C016-9A43-AC7E1A3BFE11}"/>
    <pc:docChg chg="addSld modSld">
      <pc:chgData name="verbruggen kaat" userId="S::kaat.verbruggen@student.kdg.be::b9e8e830-1e6b-49e4-9743-c46618932bb0" providerId="AD" clId="Web-{CC5D415A-4EB4-C016-9A43-AC7E1A3BFE11}" dt="2021-03-15T16:30:16.475" v="329" actId="20577"/>
      <pc:docMkLst>
        <pc:docMk/>
      </pc:docMkLst>
      <pc:sldChg chg="addSp delSp modSp addAnim modAnim">
        <pc:chgData name="verbruggen kaat" userId="S::kaat.verbruggen@student.kdg.be::b9e8e830-1e6b-49e4-9743-c46618932bb0" providerId="AD" clId="Web-{CC5D415A-4EB4-C016-9A43-AC7E1A3BFE11}" dt="2021-03-15T16:04:43.642" v="23"/>
        <pc:sldMkLst>
          <pc:docMk/>
          <pc:sldMk cId="2197201192" sldId="262"/>
        </pc:sldMkLst>
        <pc:spChg chg="del">
          <ac:chgData name="verbruggen kaat" userId="S::kaat.verbruggen@student.kdg.be::b9e8e830-1e6b-49e4-9743-c46618932bb0" providerId="AD" clId="Web-{CC5D415A-4EB4-C016-9A43-AC7E1A3BFE11}" dt="2021-03-15T16:02:30.966" v="0"/>
          <ac:spMkLst>
            <pc:docMk/>
            <pc:sldMk cId="2197201192" sldId="262"/>
            <ac:spMk id="3" creationId="{C0B45B21-D753-AB44-8C7A-6B7FD918DA11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02:42.123" v="3" actId="14100"/>
          <ac:picMkLst>
            <pc:docMk/>
            <pc:sldMk cId="2197201192" sldId="262"/>
            <ac:picMk id="4" creationId="{23B1D5CD-72D9-4A75-A270-F4085F415E18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03:08.577" v="6" actId="14100"/>
          <ac:picMkLst>
            <pc:docMk/>
            <pc:sldMk cId="2197201192" sldId="262"/>
            <ac:picMk id="5" creationId="{10DBDE88-7092-4924-8889-87092B646CE0}"/>
          </ac:picMkLst>
        </pc:picChg>
        <pc:inkChg chg="add">
          <ac:chgData name="verbruggen kaat" userId="S::kaat.verbruggen@student.kdg.be::b9e8e830-1e6b-49e4-9743-c46618932bb0" providerId="AD" clId="Web-{CC5D415A-4EB4-C016-9A43-AC7E1A3BFE11}" dt="2021-03-15T16:03:22.827" v="9"/>
          <ac:inkMkLst>
            <pc:docMk/>
            <pc:sldMk cId="2197201192" sldId="262"/>
            <ac:inkMk id="6" creationId="{CAF11936-89DD-417A-B801-217638AD0C29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3:29.546" v="10"/>
          <ac:inkMkLst>
            <pc:docMk/>
            <pc:sldMk cId="2197201192" sldId="262"/>
            <ac:inkMk id="7" creationId="{86B15F6F-0998-42ED-8417-854C8C3FD749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3:50.406" v="11"/>
          <ac:inkMkLst>
            <pc:docMk/>
            <pc:sldMk cId="2197201192" sldId="262"/>
            <ac:inkMk id="8" creationId="{1373B841-8466-41A3-BEA5-52829FDDA640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3:54.515" v="12"/>
          <ac:inkMkLst>
            <pc:docMk/>
            <pc:sldMk cId="2197201192" sldId="262"/>
            <ac:inkMk id="9" creationId="{C3AF5FA6-9051-4B83-9FCE-3F4FF3882E4C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3:57.625" v="13"/>
          <ac:inkMkLst>
            <pc:docMk/>
            <pc:sldMk cId="2197201192" sldId="262"/>
            <ac:inkMk id="10" creationId="{357D50B3-0034-4ECA-92EC-F27F41621BC5}"/>
          </ac:inkMkLst>
        </pc:inkChg>
      </pc:sldChg>
      <pc:sldChg chg="addSp delSp modSp mod setBg addAnim modAnim">
        <pc:chgData name="verbruggen kaat" userId="S::kaat.verbruggen@student.kdg.be::b9e8e830-1e6b-49e4-9743-c46618932bb0" providerId="AD" clId="Web-{CC5D415A-4EB4-C016-9A43-AC7E1A3BFE11}" dt="2021-03-15T16:22:11.041" v="222"/>
        <pc:sldMkLst>
          <pc:docMk/>
          <pc:sldMk cId="3457710253" sldId="263"/>
        </pc:sldMkLst>
        <pc:spChg chg="del mod">
          <ac:chgData name="verbruggen kaat" userId="S::kaat.verbruggen@student.kdg.be::b9e8e830-1e6b-49e4-9743-c46618932bb0" providerId="AD" clId="Web-{CC5D415A-4EB4-C016-9A43-AC7E1A3BFE11}" dt="2021-03-15T16:20:30.789" v="193"/>
          <ac:spMkLst>
            <pc:docMk/>
            <pc:sldMk cId="3457710253" sldId="263"/>
            <ac:spMk id="2" creationId="{FB8FA2D1-883D-954A-AAFF-1B0ED6582A65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20:19.773" v="190"/>
          <ac:spMkLst>
            <pc:docMk/>
            <pc:sldMk cId="3457710253" sldId="263"/>
            <ac:spMk id="3" creationId="{FAF57882-9553-4C4D-AB2F-E7CAA62D0EA7}"/>
          </ac:spMkLst>
        </pc:spChg>
        <pc:spChg chg="add del mod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6" creationId="{9B839F33-33FE-4094-A838-278168586DE1}"/>
          </ac:spMkLst>
        </pc:spChg>
        <pc:spChg chg="add del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9" creationId="{17115F77-2FAE-4CA7-9A7F-10D5F2C8F831}"/>
          </ac:spMkLst>
        </pc:spChg>
        <pc:spChg chg="add del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11" creationId="{5CD4C046-A04C-46CC-AFA3-6B0621F628C8}"/>
          </ac:spMkLst>
        </pc:spChg>
        <pc:spChg chg="add del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13" creationId="{EB8AA617-0537-4ED7-91B6-66511A647507}"/>
          </ac:spMkLst>
        </pc:spChg>
        <pc:spChg chg="add del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15" creationId="{C2E8BF1F-CE61-45C5-92AC-552D23176C03}"/>
          </ac:spMkLst>
        </pc:spChg>
        <pc:spChg chg="add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20" creationId="{F754C990-9493-43C5-A08F-2B9A55F7DF0A}"/>
          </ac:spMkLst>
        </pc:spChg>
        <pc:spChg chg="add">
          <ac:chgData name="verbruggen kaat" userId="S::kaat.verbruggen@student.kdg.be::b9e8e830-1e6b-49e4-9743-c46618932bb0" providerId="AD" clId="Web-{CC5D415A-4EB4-C016-9A43-AC7E1A3BFE11}" dt="2021-03-15T16:20:33.273" v="194"/>
          <ac:spMkLst>
            <pc:docMk/>
            <pc:sldMk cId="3457710253" sldId="263"/>
            <ac:spMk id="22" creationId="{B176A2F0-4868-448D-8624-668A960A0E45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20:33.273" v="194"/>
          <ac:picMkLst>
            <pc:docMk/>
            <pc:sldMk cId="3457710253" sldId="263"/>
            <ac:picMk id="4" creationId="{9F67DDE1-537F-4A27-99B2-EFA9BE4D3BBB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1:04.337" v="198" actId="1076"/>
          <ac:picMkLst>
            <pc:docMk/>
            <pc:sldMk cId="3457710253" sldId="263"/>
            <ac:picMk id="7" creationId="{B3A41C2D-C443-42FB-B22E-80F7DF3603E9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1:10.774" v="201" actId="14100"/>
          <ac:picMkLst>
            <pc:docMk/>
            <pc:sldMk cId="3457710253" sldId="263"/>
            <ac:picMk id="8" creationId="{E87CC3C2-16F8-4E65-B251-8552ECFDD9E6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1:25.275" v="206" actId="14100"/>
          <ac:picMkLst>
            <pc:docMk/>
            <pc:sldMk cId="3457710253" sldId="263"/>
            <ac:picMk id="10" creationId="{60B4CB95-BBBE-492B-BBB8-9856594F979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1:45.431" v="209" actId="14100"/>
          <ac:picMkLst>
            <pc:docMk/>
            <pc:sldMk cId="3457710253" sldId="263"/>
            <ac:picMk id="12" creationId="{79C84354-58C7-4E10-B0AF-079DD6D6D47C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1:54.010" v="212" actId="14100"/>
          <ac:picMkLst>
            <pc:docMk/>
            <pc:sldMk cId="3457710253" sldId="263"/>
            <ac:picMk id="14" creationId="{9DBE5366-EB0C-4A57-A0D9-20EF286A6AAD}"/>
          </ac:picMkLst>
        </pc:picChg>
      </pc:sldChg>
      <pc:sldChg chg="modSp">
        <pc:chgData name="verbruggen kaat" userId="S::kaat.verbruggen@student.kdg.be::b9e8e830-1e6b-49e4-9743-c46618932bb0" providerId="AD" clId="Web-{CC5D415A-4EB4-C016-9A43-AC7E1A3BFE11}" dt="2021-03-15T16:18:56.302" v="189" actId="20577"/>
        <pc:sldMkLst>
          <pc:docMk/>
          <pc:sldMk cId="3208744143" sldId="266"/>
        </pc:sldMkLst>
        <pc:spChg chg="mod">
          <ac:chgData name="verbruggen kaat" userId="S::kaat.verbruggen@student.kdg.be::b9e8e830-1e6b-49e4-9743-c46618932bb0" providerId="AD" clId="Web-{CC5D415A-4EB4-C016-9A43-AC7E1A3BFE11}" dt="2021-03-15T16:18:56.302" v="189" actId="20577"/>
          <ac:spMkLst>
            <pc:docMk/>
            <pc:sldMk cId="3208744143" sldId="266"/>
            <ac:spMk id="3" creationId="{9A9B8965-C520-4C7D-955C-EB10247EA34F}"/>
          </ac:spMkLst>
        </pc:spChg>
      </pc:sldChg>
      <pc:sldChg chg="addSp delSp modSp new addAnim modAnim">
        <pc:chgData name="verbruggen kaat" userId="S::kaat.verbruggen@student.kdg.be::b9e8e830-1e6b-49e4-9743-c46618932bb0" providerId="AD" clId="Web-{CC5D415A-4EB4-C016-9A43-AC7E1A3BFE11}" dt="2021-03-15T16:07:24.583" v="49" actId="20577"/>
        <pc:sldMkLst>
          <pc:docMk/>
          <pc:sldMk cId="723242006" sldId="267"/>
        </pc:sldMkLst>
        <pc:spChg chg="mod">
          <ac:chgData name="verbruggen kaat" userId="S::kaat.verbruggen@student.kdg.be::b9e8e830-1e6b-49e4-9743-c46618932bb0" providerId="AD" clId="Web-{CC5D415A-4EB4-C016-9A43-AC7E1A3BFE11}" dt="2021-03-15T16:07:24.583" v="49" actId="20577"/>
          <ac:spMkLst>
            <pc:docMk/>
            <pc:sldMk cId="723242006" sldId="267"/>
            <ac:spMk id="2" creationId="{95C87F30-1E02-4E8F-BDB7-FF6A48B33403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05:29.689" v="25"/>
          <ac:spMkLst>
            <pc:docMk/>
            <pc:sldMk cId="723242006" sldId="267"/>
            <ac:spMk id="3" creationId="{627FC0B8-E5A5-4404-83EF-C89B5B0F7FCF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05:45.862" v="29" actId="14100"/>
          <ac:picMkLst>
            <pc:docMk/>
            <pc:sldMk cId="723242006" sldId="267"/>
            <ac:picMk id="4" creationId="{A3DF9951-410A-4C59-B05E-3A76A1D47D14}"/>
          </ac:picMkLst>
        </pc:picChg>
        <pc:inkChg chg="add">
          <ac:chgData name="verbruggen kaat" userId="S::kaat.verbruggen@student.kdg.be::b9e8e830-1e6b-49e4-9743-c46618932bb0" providerId="AD" clId="Web-{CC5D415A-4EB4-C016-9A43-AC7E1A3BFE11}" dt="2021-03-15T16:05:54.878" v="30"/>
          <ac:inkMkLst>
            <pc:docMk/>
            <pc:sldMk cId="723242006" sldId="267"/>
            <ac:inkMk id="5" creationId="{1D5BF9A3-961C-44A3-8F19-70037268B416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6:17.769" v="31"/>
          <ac:inkMkLst>
            <pc:docMk/>
            <pc:sldMk cId="723242006" sldId="267"/>
            <ac:inkMk id="6" creationId="{83CD341D-409D-49BD-A028-E1305E97B936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6:21.269" v="32"/>
          <ac:inkMkLst>
            <pc:docMk/>
            <pc:sldMk cId="723242006" sldId="267"/>
            <ac:inkMk id="7" creationId="{22F1C544-AA9E-4E7D-85FC-E20965BCAF82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6:23.785" v="33"/>
          <ac:inkMkLst>
            <pc:docMk/>
            <pc:sldMk cId="723242006" sldId="267"/>
            <ac:inkMk id="8" creationId="{A4653A92-6D7B-4D5E-B980-68A247EE5160}"/>
          </ac:inkMkLst>
        </pc:inkChg>
        <pc:inkChg chg="add">
          <ac:chgData name="verbruggen kaat" userId="S::kaat.verbruggen@student.kdg.be::b9e8e830-1e6b-49e4-9743-c46618932bb0" providerId="AD" clId="Web-{CC5D415A-4EB4-C016-9A43-AC7E1A3BFE11}" dt="2021-03-15T16:06:31.097" v="34"/>
          <ac:inkMkLst>
            <pc:docMk/>
            <pc:sldMk cId="723242006" sldId="267"/>
            <ac:inkMk id="9" creationId="{D3A0BFA1-3A57-49B4-93FA-CD1C3FFFAFD4}"/>
          </ac:inkMkLst>
        </pc:inkChg>
      </pc:sldChg>
      <pc:sldChg chg="addSp delSp modSp new addAnim modAnim">
        <pc:chgData name="verbruggen kaat" userId="S::kaat.verbruggen@student.kdg.be::b9e8e830-1e6b-49e4-9743-c46618932bb0" providerId="AD" clId="Web-{CC5D415A-4EB4-C016-9A43-AC7E1A3BFE11}" dt="2021-03-15T16:12:57.841" v="118"/>
        <pc:sldMkLst>
          <pc:docMk/>
          <pc:sldMk cId="933679187" sldId="268"/>
        </pc:sldMkLst>
        <pc:spChg chg="mod">
          <ac:chgData name="verbruggen kaat" userId="S::kaat.verbruggen@student.kdg.be::b9e8e830-1e6b-49e4-9743-c46618932bb0" providerId="AD" clId="Web-{CC5D415A-4EB4-C016-9A43-AC7E1A3BFE11}" dt="2021-03-15T16:07:28.083" v="50" actId="20577"/>
          <ac:spMkLst>
            <pc:docMk/>
            <pc:sldMk cId="933679187" sldId="268"/>
            <ac:spMk id="2" creationId="{829A375C-3C27-41BC-8AD7-B2E405CDA76B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07:58.865" v="51"/>
          <ac:spMkLst>
            <pc:docMk/>
            <pc:sldMk cId="933679187" sldId="268"/>
            <ac:spMk id="3" creationId="{8C478A5D-F458-42A5-AD10-79AEA087C307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08:21.319" v="58" actId="14100"/>
          <ac:picMkLst>
            <pc:docMk/>
            <pc:sldMk cId="933679187" sldId="268"/>
            <ac:picMk id="4" creationId="{DE79E52D-1F25-4F0A-83B5-813B7BF6E054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09:26.476" v="62" actId="1076"/>
          <ac:picMkLst>
            <pc:docMk/>
            <pc:sldMk cId="933679187" sldId="268"/>
            <ac:picMk id="5" creationId="{869729E9-514A-4556-8553-FD7427E27D2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0:09.509" v="67" actId="1076"/>
          <ac:picMkLst>
            <pc:docMk/>
            <pc:sldMk cId="933679187" sldId="268"/>
            <ac:picMk id="6" creationId="{49190A9A-C644-438E-951D-65ADDCC35F0B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0:19.790" v="70" actId="1076"/>
          <ac:picMkLst>
            <pc:docMk/>
            <pc:sldMk cId="933679187" sldId="268"/>
            <ac:picMk id="7" creationId="{E700141C-BEA0-49A1-8861-858C1358548B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0:32.009" v="74" actId="14100"/>
          <ac:picMkLst>
            <pc:docMk/>
            <pc:sldMk cId="933679187" sldId="268"/>
            <ac:picMk id="8" creationId="{E67193ED-BF30-44F1-B05D-954AA7E97C46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0:41.838" v="78" actId="1076"/>
          <ac:picMkLst>
            <pc:docMk/>
            <pc:sldMk cId="933679187" sldId="268"/>
            <ac:picMk id="9" creationId="{DCF81ECD-5990-4D3B-987C-8EB5B9EAC96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0:53.947" v="82" actId="1076"/>
          <ac:picMkLst>
            <pc:docMk/>
            <pc:sldMk cId="933679187" sldId="268"/>
            <ac:picMk id="10" creationId="{E0186533-1A45-40B0-A4A4-7471E18D24E7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1:06.291" v="87" actId="1076"/>
          <ac:picMkLst>
            <pc:docMk/>
            <pc:sldMk cId="933679187" sldId="268"/>
            <ac:picMk id="11" creationId="{379BB948-0BF4-48D2-89D2-73116C3EE67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1:30.026" v="91" actId="1076"/>
          <ac:picMkLst>
            <pc:docMk/>
            <pc:sldMk cId="933679187" sldId="268"/>
            <ac:picMk id="12" creationId="{B3EB2602-58D1-4A9B-A6D4-60A579EB2D31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2:27.684" v="98" actId="14100"/>
          <ac:picMkLst>
            <pc:docMk/>
            <pc:sldMk cId="933679187" sldId="268"/>
            <ac:picMk id="13" creationId="{960CBF7E-2495-4C8F-961B-CF5522F377FF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2:20.137" v="97" actId="14100"/>
          <ac:picMkLst>
            <pc:docMk/>
            <pc:sldMk cId="933679187" sldId="268"/>
            <ac:picMk id="14" creationId="{AE03C69A-7BEE-4F55-8310-A5DFDFB27C98}"/>
          </ac:picMkLst>
        </pc:picChg>
      </pc:sldChg>
      <pc:sldChg chg="addSp delSp modSp new addAnim modAnim">
        <pc:chgData name="verbruggen kaat" userId="S::kaat.verbruggen@student.kdg.be::b9e8e830-1e6b-49e4-9743-c46618932bb0" providerId="AD" clId="Web-{CC5D415A-4EB4-C016-9A43-AC7E1A3BFE11}" dt="2021-03-15T16:18:26.192" v="185"/>
        <pc:sldMkLst>
          <pc:docMk/>
          <pc:sldMk cId="2003448601" sldId="269"/>
        </pc:sldMkLst>
        <pc:spChg chg="mod">
          <ac:chgData name="verbruggen kaat" userId="S::kaat.verbruggen@student.kdg.be::b9e8e830-1e6b-49e4-9743-c46618932bb0" providerId="AD" clId="Web-{CC5D415A-4EB4-C016-9A43-AC7E1A3BFE11}" dt="2021-03-15T16:13:33.560" v="127" actId="20577"/>
          <ac:spMkLst>
            <pc:docMk/>
            <pc:sldMk cId="2003448601" sldId="269"/>
            <ac:spMk id="2" creationId="{34739D66-AD1C-4C6D-A857-ADD7230354AD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13:36.045" v="128"/>
          <ac:spMkLst>
            <pc:docMk/>
            <pc:sldMk cId="2003448601" sldId="269"/>
            <ac:spMk id="3" creationId="{12ABA9D6-70EA-402C-AAD4-40F5055E2541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13:53.686" v="133" actId="1076"/>
          <ac:picMkLst>
            <pc:docMk/>
            <pc:sldMk cId="2003448601" sldId="269"/>
            <ac:picMk id="4" creationId="{B356DC2B-E9BD-477C-B4D8-275D7D9C78F0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4:53.922" v="136" actId="14100"/>
          <ac:picMkLst>
            <pc:docMk/>
            <pc:sldMk cId="2003448601" sldId="269"/>
            <ac:picMk id="5" creationId="{953576AF-79C1-448F-BB7B-BBD78CD4E9E0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5:03.688" v="140" actId="1076"/>
          <ac:picMkLst>
            <pc:docMk/>
            <pc:sldMk cId="2003448601" sldId="269"/>
            <ac:picMk id="6" creationId="{8CA7A125-D0AA-4D56-8E0D-FB8F60D0B8E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5:13.063" v="143" actId="14100"/>
          <ac:picMkLst>
            <pc:docMk/>
            <pc:sldMk cId="2003448601" sldId="269"/>
            <ac:picMk id="7" creationId="{7EFE20EE-DD42-48FA-A0B6-3230AFADD82E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5:24.219" v="147" actId="1076"/>
          <ac:picMkLst>
            <pc:docMk/>
            <pc:sldMk cId="2003448601" sldId="269"/>
            <ac:picMk id="8" creationId="{50C653FA-6082-45E4-A26D-08079FB9BB7E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5:31.579" v="150" actId="14100"/>
          <ac:picMkLst>
            <pc:docMk/>
            <pc:sldMk cId="2003448601" sldId="269"/>
            <ac:picMk id="9" creationId="{5C9480E7-50E6-4E7C-93DC-8EEC61F00511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5:44.017" v="153" actId="14100"/>
          <ac:picMkLst>
            <pc:docMk/>
            <pc:sldMk cId="2003448601" sldId="269"/>
            <ac:picMk id="10" creationId="{53FED4D8-6635-411C-B50B-2380BCEC0FAC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7:25.207" v="156" actId="14100"/>
          <ac:picMkLst>
            <pc:docMk/>
            <pc:sldMk cId="2003448601" sldId="269"/>
            <ac:picMk id="11" creationId="{06AE65C1-A816-4EBA-9378-5127E59A97EA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7:32.082" v="159" actId="14100"/>
          <ac:picMkLst>
            <pc:docMk/>
            <pc:sldMk cId="2003448601" sldId="269"/>
            <ac:picMk id="12" creationId="{C6BAE4A3-701A-4343-8E7E-3AC58CF29393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7:39.957" v="162" actId="14100"/>
          <ac:picMkLst>
            <pc:docMk/>
            <pc:sldMk cId="2003448601" sldId="269"/>
            <ac:picMk id="13" creationId="{9F83F9C4-646F-40F6-B947-E02D2A9110AD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17:47.270" v="165" actId="14100"/>
          <ac:picMkLst>
            <pc:docMk/>
            <pc:sldMk cId="2003448601" sldId="269"/>
            <ac:picMk id="14" creationId="{2F52965C-79BE-4F72-8ED1-BA10FDD0C7F8}"/>
          </ac:picMkLst>
        </pc:picChg>
      </pc:sldChg>
      <pc:sldChg chg="addSp delSp modSp new addAnim modAnim">
        <pc:chgData name="verbruggen kaat" userId="S::kaat.verbruggen@student.kdg.be::b9e8e830-1e6b-49e4-9743-c46618932bb0" providerId="AD" clId="Web-{CC5D415A-4EB4-C016-9A43-AC7E1A3BFE11}" dt="2021-03-15T16:25:34.218" v="276" actId="1076"/>
        <pc:sldMkLst>
          <pc:docMk/>
          <pc:sldMk cId="3581840198" sldId="270"/>
        </pc:sldMkLst>
        <pc:spChg chg="del">
          <ac:chgData name="verbruggen kaat" userId="S::kaat.verbruggen@student.kdg.be::b9e8e830-1e6b-49e4-9743-c46618932bb0" providerId="AD" clId="Web-{CC5D415A-4EB4-C016-9A43-AC7E1A3BFE11}" dt="2021-03-15T16:22:41.902" v="227"/>
          <ac:spMkLst>
            <pc:docMk/>
            <pc:sldMk cId="3581840198" sldId="270"/>
            <ac:spMk id="2" creationId="{97D2EF47-7810-40B0-8FD5-8F6D855E3A38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22:31.729" v="224"/>
          <ac:spMkLst>
            <pc:docMk/>
            <pc:sldMk cId="3581840198" sldId="270"/>
            <ac:spMk id="3" creationId="{27BDED9E-F775-4F3B-95AC-3BB439708D11}"/>
          </ac:spMkLst>
        </pc:spChg>
        <pc:spChg chg="add mod">
          <ac:chgData name="verbruggen kaat" userId="S::kaat.verbruggen@student.kdg.be::b9e8e830-1e6b-49e4-9743-c46618932bb0" providerId="AD" clId="Web-{CC5D415A-4EB4-C016-9A43-AC7E1A3BFE11}" dt="2021-03-15T16:25:34.218" v="276" actId="1076"/>
          <ac:spMkLst>
            <pc:docMk/>
            <pc:sldMk cId="3581840198" sldId="270"/>
            <ac:spMk id="10" creationId="{8F487238-FD5B-4999-A6DD-99AA5FC1E3D0}"/>
          </ac:spMkLst>
        </pc:spChg>
        <pc:picChg chg="add mod ord">
          <ac:chgData name="verbruggen kaat" userId="S::kaat.verbruggen@student.kdg.be::b9e8e830-1e6b-49e4-9743-c46618932bb0" providerId="AD" clId="Web-{CC5D415A-4EB4-C016-9A43-AC7E1A3BFE11}" dt="2021-03-15T16:22:47.933" v="229" actId="14100"/>
          <ac:picMkLst>
            <pc:docMk/>
            <pc:sldMk cId="3581840198" sldId="270"/>
            <ac:picMk id="4" creationId="{EA18B173-5174-4B4E-B4BF-ADF3E3BE2738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3:35.106" v="240" actId="1076"/>
          <ac:picMkLst>
            <pc:docMk/>
            <pc:sldMk cId="3581840198" sldId="270"/>
            <ac:picMk id="5" creationId="{4FB24E4F-5E38-4444-A28A-0FC0BAA6A4C7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3:26.278" v="237" actId="14100"/>
          <ac:picMkLst>
            <pc:docMk/>
            <pc:sldMk cId="3581840198" sldId="270"/>
            <ac:picMk id="6" creationId="{D0819691-9FF8-4983-A786-21C2650BBE04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3:42.747" v="243" actId="14100"/>
          <ac:picMkLst>
            <pc:docMk/>
            <pc:sldMk cId="3581840198" sldId="270"/>
            <ac:picMk id="7" creationId="{175269E8-A9B7-4FEC-BBFB-D338342B7D74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3:50.184" v="246" actId="14100"/>
          <ac:picMkLst>
            <pc:docMk/>
            <pc:sldMk cId="3581840198" sldId="270"/>
            <ac:picMk id="8" creationId="{2B16B0F1-2C48-4418-926F-6447A99D8305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4:42.873" v="249" actId="14100"/>
          <ac:picMkLst>
            <pc:docMk/>
            <pc:sldMk cId="3581840198" sldId="270"/>
            <ac:picMk id="9" creationId="{1C9355CD-0049-4724-8D2B-D9E8FEEDB928}"/>
          </ac:picMkLst>
        </pc:picChg>
      </pc:sldChg>
      <pc:sldChg chg="addSp delSp modSp new addAnim modAnim">
        <pc:chgData name="verbruggen kaat" userId="S::kaat.verbruggen@student.kdg.be::b9e8e830-1e6b-49e4-9743-c46618932bb0" providerId="AD" clId="Web-{CC5D415A-4EB4-C016-9A43-AC7E1A3BFE11}" dt="2021-03-15T16:30:00.771" v="324"/>
        <pc:sldMkLst>
          <pc:docMk/>
          <pc:sldMk cId="3236465323" sldId="271"/>
        </pc:sldMkLst>
        <pc:spChg chg="mod">
          <ac:chgData name="verbruggen kaat" userId="S::kaat.verbruggen@student.kdg.be::b9e8e830-1e6b-49e4-9743-c46618932bb0" providerId="AD" clId="Web-{CC5D415A-4EB4-C016-9A43-AC7E1A3BFE11}" dt="2021-03-15T16:27:08.861" v="281" actId="20577"/>
          <ac:spMkLst>
            <pc:docMk/>
            <pc:sldMk cId="3236465323" sldId="271"/>
            <ac:spMk id="2" creationId="{41E9E838-8AD9-4406-9484-C75027782FAF}"/>
          </ac:spMkLst>
        </pc:spChg>
        <pc:spChg chg="del">
          <ac:chgData name="verbruggen kaat" userId="S::kaat.verbruggen@student.kdg.be::b9e8e830-1e6b-49e4-9743-c46618932bb0" providerId="AD" clId="Web-{CC5D415A-4EB4-C016-9A43-AC7E1A3BFE11}" dt="2021-03-15T16:27:03.830" v="278"/>
          <ac:spMkLst>
            <pc:docMk/>
            <pc:sldMk cId="3236465323" sldId="271"/>
            <ac:spMk id="3" creationId="{50B67BA8-32D1-4784-91F1-0D3FD5B18086}"/>
          </ac:spMkLst>
        </pc:spChg>
        <pc:picChg chg="add mod ord modCrop">
          <ac:chgData name="verbruggen kaat" userId="S::kaat.verbruggen@student.kdg.be::b9e8e830-1e6b-49e4-9743-c46618932bb0" providerId="AD" clId="Web-{CC5D415A-4EB4-C016-9A43-AC7E1A3BFE11}" dt="2021-03-15T16:27:56.050" v="294" actId="1076"/>
          <ac:picMkLst>
            <pc:docMk/>
            <pc:sldMk cId="3236465323" sldId="271"/>
            <ac:picMk id="4" creationId="{BF379BB7-F5C8-4268-8856-0C30CAD43BAB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8:29.613" v="297" actId="14100"/>
          <ac:picMkLst>
            <pc:docMk/>
            <pc:sldMk cId="3236465323" sldId="271"/>
            <ac:picMk id="5" creationId="{3274D0CB-9785-4F09-9F18-D57747C3EFA1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9:20.177" v="302" actId="14100"/>
          <ac:picMkLst>
            <pc:docMk/>
            <pc:sldMk cId="3236465323" sldId="271"/>
            <ac:picMk id="6" creationId="{74D5CB06-CC20-4AB7-81C8-D03CE97E0118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9:20.317" v="312" actId="14100"/>
          <ac:picMkLst>
            <pc:docMk/>
            <pc:sldMk cId="3236465323" sldId="271"/>
            <ac:picMk id="7" creationId="{6BA507DB-85DF-4B3E-B0DF-5BD43DEF26A6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9:35.896" v="316" actId="1076"/>
          <ac:picMkLst>
            <pc:docMk/>
            <pc:sldMk cId="3236465323" sldId="271"/>
            <ac:picMk id="8" creationId="{8AD83A6B-9B11-42D3-AF44-B1FB9EEF39D0}"/>
          </ac:picMkLst>
        </pc:picChg>
        <pc:picChg chg="add mod">
          <ac:chgData name="verbruggen kaat" userId="S::kaat.verbruggen@student.kdg.be::b9e8e830-1e6b-49e4-9743-c46618932bb0" providerId="AD" clId="Web-{CC5D415A-4EB4-C016-9A43-AC7E1A3BFE11}" dt="2021-03-15T16:29:44.818" v="320" actId="1076"/>
          <ac:picMkLst>
            <pc:docMk/>
            <pc:sldMk cId="3236465323" sldId="271"/>
            <ac:picMk id="9" creationId="{514B450C-649A-4AB0-9F0E-4FEADE7B737D}"/>
          </ac:picMkLst>
        </pc:picChg>
      </pc:sldChg>
      <pc:sldChg chg="modSp new">
        <pc:chgData name="verbruggen kaat" userId="S::kaat.verbruggen@student.kdg.be::b9e8e830-1e6b-49e4-9743-c46618932bb0" providerId="AD" clId="Web-{CC5D415A-4EB4-C016-9A43-AC7E1A3BFE11}" dt="2021-03-15T16:30:16.475" v="329" actId="20577"/>
        <pc:sldMkLst>
          <pc:docMk/>
          <pc:sldMk cId="4122435238" sldId="272"/>
        </pc:sldMkLst>
        <pc:spChg chg="mod">
          <ac:chgData name="verbruggen kaat" userId="S::kaat.verbruggen@student.kdg.be::b9e8e830-1e6b-49e4-9743-c46618932bb0" providerId="AD" clId="Web-{CC5D415A-4EB4-C016-9A43-AC7E1A3BFE11}" dt="2021-03-15T16:30:16.475" v="329" actId="20577"/>
          <ac:spMkLst>
            <pc:docMk/>
            <pc:sldMk cId="4122435238" sldId="272"/>
            <ac:spMk id="2" creationId="{31D9F93D-881E-432F-A5A1-AADDFE2845F9}"/>
          </ac:spMkLst>
        </pc:spChg>
      </pc:sldChg>
    </pc:docChg>
  </pc:docChgLst>
  <pc:docChgLst>
    <pc:chgData name="verbruggen kaat" userId="S::kaat.verbruggen@student.kdg.be::b9e8e830-1e6b-49e4-9743-c46618932bb0" providerId="AD" clId="Web-{BDF94CE5-EDC9-AA57-B011-CADBAA19E0C4}"/>
    <pc:docChg chg="modSld">
      <pc:chgData name="verbruggen kaat" userId="S::kaat.verbruggen@student.kdg.be::b9e8e830-1e6b-49e4-9743-c46618932bb0" providerId="AD" clId="Web-{BDF94CE5-EDC9-AA57-B011-CADBAA19E0C4}" dt="2021-03-15T19:34:37.433" v="3" actId="20577"/>
      <pc:docMkLst>
        <pc:docMk/>
      </pc:docMkLst>
      <pc:sldChg chg="modSp">
        <pc:chgData name="verbruggen kaat" userId="S::kaat.verbruggen@student.kdg.be::b9e8e830-1e6b-49e4-9743-c46618932bb0" providerId="AD" clId="Web-{BDF94CE5-EDC9-AA57-B011-CADBAA19E0C4}" dt="2021-03-15T19:34:37.433" v="3" actId="20577"/>
        <pc:sldMkLst>
          <pc:docMk/>
          <pc:sldMk cId="1569506229" sldId="260"/>
        </pc:sldMkLst>
        <pc:spChg chg="mod">
          <ac:chgData name="verbruggen kaat" userId="S::kaat.verbruggen@student.kdg.be::b9e8e830-1e6b-49e4-9743-c46618932bb0" providerId="AD" clId="Web-{BDF94CE5-EDC9-AA57-B011-CADBAA19E0C4}" dt="2021-03-15T19:34:37.433" v="3" actId="20577"/>
          <ac:spMkLst>
            <pc:docMk/>
            <pc:sldMk cId="1569506229" sldId="260"/>
            <ac:spMk id="5" creationId="{E78887CC-0104-A046-A37D-E57756FA9D58}"/>
          </ac:spMkLst>
        </pc:spChg>
      </pc:sldChg>
    </pc:docChg>
  </pc:docChgLst>
  <pc:docChgLst>
    <pc:chgData name="verbruggen kaat" userId="S::kaat.verbruggen@student.kdg.be::b9e8e830-1e6b-49e4-9743-c46618932bb0" providerId="AD" clId="Web-{48E54709-994E-B75E-CDC1-9E9C8CA82F20}"/>
    <pc:docChg chg="modSld">
      <pc:chgData name="verbruggen kaat" userId="S::kaat.verbruggen@student.kdg.be::b9e8e830-1e6b-49e4-9743-c46618932bb0" providerId="AD" clId="Web-{48E54709-994E-B75E-CDC1-9E9C8CA82F20}" dt="2021-03-16T14:50:11.824" v="1" actId="20577"/>
      <pc:docMkLst>
        <pc:docMk/>
      </pc:docMkLst>
      <pc:sldChg chg="modSp">
        <pc:chgData name="verbruggen kaat" userId="S::kaat.verbruggen@student.kdg.be::b9e8e830-1e6b-49e4-9743-c46618932bb0" providerId="AD" clId="Web-{48E54709-994E-B75E-CDC1-9E9C8CA82F20}" dt="2021-03-16T14:50:11.824" v="1" actId="20577"/>
        <pc:sldMkLst>
          <pc:docMk/>
          <pc:sldMk cId="4122435238" sldId="272"/>
        </pc:sldMkLst>
        <pc:spChg chg="mod">
          <ac:chgData name="verbruggen kaat" userId="S::kaat.verbruggen@student.kdg.be::b9e8e830-1e6b-49e4-9743-c46618932bb0" providerId="AD" clId="Web-{48E54709-994E-B75E-CDC1-9E9C8CA82F20}" dt="2021-03-16T14:50:11.824" v="1" actId="20577"/>
          <ac:spMkLst>
            <pc:docMk/>
            <pc:sldMk cId="4122435238" sldId="272"/>
            <ac:spMk id="3" creationId="{33FDBF8F-C6E2-4733-B869-B95FF0351BA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12264 2421 0 0 0,'-6'0'0'0'0,"-7"0"0"0"0,-7 0 0 0 0,-6-5 0 0 0,-4-3 0 0 0,-3 1 0 0 0,-1 1 0 0 0,0 2 0 0 0,-1 2 0 0 0,7-5 0 0 0,1-1 0 0 0,1 1 0 0 0,-2 1 0 0 0,-1 2 0 0 0,-2 2 0 0 0,0 1 0 0 0,-2 1 0 0 0,0 0 0 0 0,0 0 0 0 0,-1 0 0 0 0,1 1 0 0 0,0-1 0 0 0,0 0 0 0 0,-1 0 0 0 0,1 0 0 0 0,0 0 0 0 0,-6 0 0 0 0,-1 0 0 0 0,0 0 0 0 0,1 0 0 0 0,2 0 0 0 0,1 0 0 0 0,2 0 0 0 0,0 0 0 0 0,1 0 0 0 0,0 6 0 0 0,0 1 0 0 0,1 0 0 0 0,4 5 0 0 0,3-1 0 0 0,-1 5 0 0 0,-1 4 0 0 0,-2-1 0 0 0,4 2 0 0 0,1-2 0 0 0,4 0 0 0 0,6 4 0 0 0,-1-3 0 0 0,3 1 0 0 0,-3 2 0 0 0,2 4 0 0 0,2 2 0 0 0,4 2 0 0 0,-3-4 0 0 0,0-2 0 0 0,2 2 0 0 0,3 1 0 0 0,1 1 0 0 0,2 2 0 0 0,2 1 0 0 0,0 1 0 0 0,0 0 0 0 0,0 0 0 0 0,1 1 0 0 0,-1-1 0 0 0,0 0 0 0 0,0 1 0 0 0,1-1 0 0 0,-1 0 0 0 0,0 0 0 0 0,0 0 0 0 0,0 0 0 0 0,0 0 0 0 0,-1 0 0 0 0,1 0 0 0 0,0 0 0 0 0,0 0 0 0 0,0 1 0 0 0,0-1 0 0 0,0 0 0 0 0,6-6 0 0 0,2-1 0 0 0,-1 0 0 0 0,-2 1 0 0 0,5-4 0 0 0,0 0 0 0 0,4-4 0 0 0,6-5 0 0 0,-2 0 0 0 0,3-1 0 0 0,3-4 0 0 0,-2 2 0 0 0,0 0 0 0 0,2-2 0 0 0,3-3 0 0 0,2 3 0 0 0,3 1 0 0 0,0-2 0 0 0,1-2 0 0 0,0-3 0 0 0,1 5 0 0 0,0 0 0 0 0,-1 0 0 0 0,0-3 0 0 0,1-1 0 0 0,-1-2 0 0 0,0-1 0 0 0,0-1 0 0 0,0 0 0 0 0,0 0 0 0 0,0-1 0 0 0,0 1 0 0 0,0 0 0 0 0,0 0 0 0 0,0-1 0 0 0,0 1 0 0 0,1 0 0 0 0,-1 0 0 0 0,0 0 0 0 0,0 0 0 0 0,0 0 0 0 0,0 0 0 0 0,0 0 0 0 0,0 0 0 0 0,0 0 0 0 0,0 0 0 0 0,0 0 0 0 0,0 0 0 0 0,0 0 0 0 0,0 0 0 0 0,1 0 0 0 0,-1 0 0 0 0,0 0 0 0 0,0 0 0 0 0,0 0 0 0 0,0 0 0 0 0,0 0 0 0 0,0 0 0 0 0,0-5 0 0 0,0-3 0 0 0,-5-4 0 0 0,-3-2 0 0 0,-4-2 0 0 0,-2 0 0 0 0,-2-2 0 0 0,0 1 0 0 0,-2-1 0 0 0,2 2 0 0 0,-3-2 0 0 0,-2-3 0 0 0,1-4 0 0 0,-1-4 0 0 0,-2-1 0 0 0,-4-3 0 0 0,-2 0 0 0 0,-2-1 0 0 0,-2 0 0 0 0,0 1 0 0 0,0-1 0 0 0,-1 1 0 0 0,1-1 0 0 0,-1 1 0 0 0,1-6 0 0 0,0-1 0 0 0,0 0 0 0 0,0 1 0 0 0,0 2 0 0 0,0 1 0 0 0,0 2 0 0 0,-6 6 0 0 0,-1 2 0 0 0,0 1 0 0 0,1-2 0 0 0,-4 3 0 0 0,0 2 0 0 0,2-3 0 0 0,1-1 0 0 0,-2 2 0 0 0,-1-5 0 0 0,-4 3 0 0 0,1-1 0 0 0,-4 5 0 0 0,2 0 0 0 0,2-2 0 0 0,5-2 0 0 0,-3 4 0 0 0,1-1 0 0 0,-4-2 0 0 0,-4-2 0 0 0,-1-3 0 0 0,-1 5 0 0 0,2 0 0 0 0,-1 5 0 0 0,-4 6 0 0 0,-2 4 0 0 0,-4 5 0 0 0,4-2 0 0 0,6-1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5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9499 4736 0 0 0,'6'0'0'0'0,"11"0"0"0"0,7 0 0 0 0,8 0 0 0 0,5 0 0 0 0,4 0 0 0 0,0 0 0 0 0,2 0 0 0 0,-1 0 0 0 0,1 0 0 0 0,-2 0 0 0 0,1 0 0 0 0,-1 0 0 0 0,0 0 0 0 0,-1 0 0 0 0,1 0 0 0 0,0 0 0 0 0,-1 0 0 0 0,1 0 0 0 0,0 0 0 0 0,-1 0 0 0 0,1 0 0 0 0,0 0 0 0 0,-1 0 0 0 0,-6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9525 5186 0 0 0,'7'0'0'0'0,"9"0"0"0"0,9 0 0 0 0,7 0 0 0 0,5 0 0 0 0,3 0 0 0 0,2 0 0 0 0,0 0 0 0 0,1 0 0 0 0,-1 0 0 0 0,0 0 0 0 0,-1 0 0 0 0,0 0 0 0 0,0 0 0 0 0,0 0 0 0 0,0 0 0 0 0,-1 0 0 0 0,1 0 0 0 0,-1 0 0 0 0,1 0 0 0 0,0 0 0 0 0,-1 0 0 0 0,1 0 0 0 0,0 0 0 0 0,0 0 0 0 0,-1 0 0 0 0,1 0 0 0 0,0 0 0 0 0,-1 0 0 0 0,1 0 0 0 0,0 0 0 0 0,0 0 0 0 0,-1 0 0 0 0,1 0 0 0 0,0 0 0 0 0,-1 0 0 0 0,1 0 0 0 0,-7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5692 0 0 0,'7'0'0'0'0,"9"0"0"0"0,9 0 0 0 0,7 0 0 0 0,5 0 0 0 0,3 0 0 0 0,2 0 0 0 0,0 0 0 0 0,1 0 0 0 0,-1 0 0 0 0,0 0 0 0 0,-1 0 0 0 0,0 0 0 0 0,0 0 0 0 0,0 0 0 0 0,-1 0 0 0 0,1 0 0 0 0,0 0 0 0 0,-1 0 0 0 0,1-7 0 0 0,0-2 0 0 0,-1-7 0 0 0,1 0 0 0 0,0 2 0 0 0,-1 4 0 0 0,1 3 0 0 0,0 3 0 0 0,0 2 0 0 0,-1 2 0 0 0,1 0 0 0 0,0 1 0 0 0,-1 0 0 0 0,1-1 0 0 0,0 1 0 0 0,-1-1 0 0 0,-6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9816 6091 0 0 0,'7'0'0'0'0,"9"0"0"0"0,9 0 0 0 0,7 0 0 0 0,5 0 0 0 0,3 0 0 0 0,2 0 0 0 0,0 0 0 0 0,1 0 0 0 0,-1 0 0 0 0,0 0 0 0 0,-1 0 0 0 0,0 0 0 0 0,0 0 0 0 0,0 0 0 0 0,0 0 0 0 0,-1 0 0 0 0,1 0 0 0 0,0 0 0 0 0,-1 0 0 0 0,1 0 0 0 0,0 0 0 0 0,-1 0 0 0 0,1 0 0 0 0,0 0 0 0 0,-8-7 0 0 0,-8-2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8990 11509 0 0 0,'7'0'0'0'0,"9"7"0"0"0,9 2 0 0 0,0 7 0 0 0,3 0 0 0 0,-4 5 0 0 0,2-1 0 0 0,-5 2 0 0 0,3-2 0 0 0,-5 2 0 0 0,3-2 0 0 0,-10-5 0 0 0,-14-4 0 0 0,-13-5 0 0 0,-11-4 0 0 0,-8-1 0 0 0,1 6 0 0 0,0 1 0 0 0,-1 0 0 0 0,-3-2 0 0 0,-1-1 0 0 0,6-10 0 0 0,15-2 0 0 0,10-9 0 0 0,14 0 0 0 0,12-5 0 0 0,10 1 0 0 0,7-2 0 0 0,4 1 0 0 0,-4-1 0 0 0,-2 2 0 0 0,-7-2 0 0 0,0 2 0 0 0,-6 5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15399 11963 0 0 0,'7'0'0'0'0,"9"0"0"0"0,16 0 0 0 0,9 0 0 0 0,-2 7 0 0 0,-1 2 0 0 0,0 0 0 0 0,-7 5 0 0 0,-1 0 0 0 0,-6 5 0 0 0,0 6 0 0 0,-4 5 0 0 0,-6 5 0 0 0,-5 4 0 0 0,-4 1 0 0 0,-2 2 0 0 0,-10-1 0 0 0,-10-6 0 0 0,-9-9 0 0 0,-7-10 0 0 0,-5-6 0 0 0,-2-6 0 0 0,-3-4 0 0 0,8-8 0 0 0,8-10 0 0 0,17-1 0 0 0,16 1 0 0 0,15 5 0 0 0,10 4 0 0 0,7 4 0 0 0,4 2 0 0 0,-6-4 0 0 0,-8-9 0 0 0,-9-8 0 0 0,-8-7 0 0 0,-6-6 0 0 0,-3-2 0 0 0,-3-3 0 0 0,-1 0 0 0 0,1 0 0 0 0,-8 7 0 0 0,-1 2 0 0 0,-7 7 0 0 0,-7 8 0 0 0,-6 7 0 0 0,-5 6 0 0 0,3 10 0 0 0,8 11 0 0 0,7 10 0 0 0,7 7 0 0 0,5 6 0 0 0,3 2 0 0 0,2 2 0 0 0,9-7 0 0 0,8-10 0 0 0,10-8 0 0 0,6-8 0 0 0,-10-6 0 0 0,-14-3 0 0 0,-17-2 0 0 0,-20-1 0 0 0,-13 0 0 0 0,8 1 0 0 0,16-1 0 0 0,18-5 0 0 0,16-3 0 0 0,12 1 0 0 0,8 2 0 0 0,4 2 0 0 0,3 2 0 0 0,0 1 0 0 0,-7 2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9002 12473 0 0 0,'0'7'0'0'0,"7"2"0"0"0,9 0 0 0 0,2 5 0 0 0,4 0 0 0 0,7 5 0 0 0,4-1 0 0 0,-10-3 0 0 0,-16-5 0 0 0,-9 3 0 0 0,-12 0 0 0 0,-9-3 0 0 0,-2 4 0 0 0,-3 0 0 0 0,-3 4 0 0 0,2-8 0 0 0,15-6 0 0 0,8-9 0 0 0,13-13 0 0 0,5-8 0 0 0,8-1 0 0 0,-1-3 0 0 0,5 5 0 0 0,4 5 0 0 0,5 7 0 0 0,-3-1 0 0 0,-8-6 0 0 0,-13 1 0 0 0,-16 4 0 0 0,-13 4 0 0 0,-4-3 0 0 0,-4 1 0 0 0,3-4 0 0 0,-2 1 0 0 0,11 2 0 0 0,8 12 0 0 0,5 5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11959 12896 0 0 0,'0'6'0'0'0,"0"11"0"0"0,7 1 0 0 0,2 4 0 0 0,7 0 0 0 0,7 2 0 0 0,7 4 0 0 0,5-3 0 0 0,-3 1 0 0 0,0-3 0 0 0,1-6 0 0 0,-5 1 0 0 0,-14-2 0 0 0,-17-5 0 0 0,-14-3 0 0 0,-11-4 0 0 0,-8-1 0 0 0,2-10 0 0 0,0-2 0 0 0,6-8 0 0 0,7-7 0 0 0,8-6 0 0 0,6-6 0 0 0,4-3 0 0 0,2-2 0 0 0,2-1 0 0 0,7 7 0 0 0,3 2 0 0 0,6 0 0 0 0,7 5 0 0 0,7 8 0 0 0,-3 28 0 0 0,-5 27 0 0 0,-7 13 0 0 0,-6 7 0 0 0,-5 0 0 0 0,-3-3 0 0 0,-3-2 0 0 0,0-3 0 0 0,0-3 0 0 0,0-2 0 0 0,-7-8 0 0 0,-2-10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12011 13282 0 0 0,'0'7'0'0'0,"7"2"0"0"0,2 7 0 0 0,0 7 0 0 0,5 0 0 0 0,0 3 0 0 0,5-3 0 0 0,-1 2 0 0 0,3-4 0 0 0,-8-5 0 0 0,-14-6 0 0 0,-13-4 0 0 0,-12-3 0 0 0,-8-2 0 0 0,-5-2 0 0 0,-3 0 0 0 0,13-7 0 0 0,17-2 0 0 0,12-6 0 0 0,13-8 0 0 0,10 1 0 0 0,2-3 0 0 0,3-4 0 0 0,4 3 0 0 0,4 6 0 0 0,2 7 0 0 0,-12 6 0 0 0,-10 11 0 0 0,-16 5 0 0 0,-13 1 0 0 0,-13-1 0 0 0,-8-2 0 0 0,-5-2 0 0 0,-4-1 0 0 0,7-9 0 0 0,15-2 0 0 0,19-1 0 0 0,16 1 0 0 0,14 10 0 0 0,7 3 0 0 0,-1 9 0 0 0,1 2 0 0 0,-7 4 0 0 0,-7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13884 4055 0 0 0,'-5'0'0'0'0,"-8"0"0"0"0,-13 0 0 0 0,-8 0 0 0 0,-14 0 0 0 0,-11 0 0 0 0,-1 0 0 0 0,-12 0 0 0 0,-1 0 0 0 0,2 0 0 0 0,7 0 0 0 0,-2 0 0 0 0,-2 0 0 0 0,0 0 0 0 0,6 0 0 0 0,2 0 0 0 0,6 0 0 0 0,6 0 0 0 0,6 0 0 0 0,4 0 0 0 0,3 0 0 0 0,3 0 0 0 0,-1 0 0 0 0,2 0 0 0 0,-1 0 0 0 0,0 0 0 0 0,-1 0 0 0 0,1 0 0 0 0,-1 0 0 0 0,0 0 0 0 0,-6 0 0 0 0,-2 0 0 0 0,1 0 0 0 0,1 0 0 0 0,2 0 0 0 0,1 0 0 0 0,2 0 0 0 0,0 0 0 0 0,1 0 0 0 0,0 0 0 0 0,1 0 0 0 0,-1 0 0 0 0,0 0 0 0 0,0 0 0 0 0,0 0 0 0 0,0 6 0 0 0,0 1 0 0 0,-6 0 0 0 0,5 5 0 0 0,1-1 0 0 0,1-1 0 0 0,6 3 0 0 0,2-1 0 0 0,0-3 0 0 0,3 4 0 0 0,0-1 0 0 0,-3 3 0 0 0,4 4 0 0 0,5 6 0 0 0,-1-3 0 0 0,2 2 0 0 0,4 1 0 0 0,4 3 0 0 0,-4-4 0 0 0,1 0 0 0 0,2 2 0 0 0,1 1 0 0 0,3 2 0 0 0,1 2 0 0 0,1 1 0 0 0,1 1 0 0 0,1 1 0 0 0,-1-1 0 0 0,0 1 0 0 0,1-1 0 0 0,-1 6 0 0 0,0 2 0 0 0,0-1 0 0 0,0-1 0 0 0,6-2 0 0 0,1-1 0 0 0,6-8 0 0 0,0-2 0 0 0,4 0 0 0 0,5 1 0 0 0,-2 2 0 0 0,1-4 0 0 0,3-7 0 0 0,4-6 0 0 0,1-5 0 0 0,3-4 0 0 0,0-2 0 0 0,1-1 0 0 0,7-2 0 0 0,1 1 0 0 0,-1 0 0 0 0,0 0 0 0 0,-3 1 0 0 0,4-1 0 0 0,1 1 0 0 0,-1 0 0 0 0,-2 0 0 0 0,-2 0 0 0 0,-2 0 0 0 0,-1 0 0 0 0,0 0 0 0 0,-1 0 0 0 0,-1 0 0 0 0,1 0 0 0 0,0-5 0 0 0,0-3 0 0 0,-1 1 0 0 0,1 1 0 0 0,0 2 0 0 0,0 2 0 0 0,1 0 0 0 0,-1 2 0 0 0,0 0 0 0 0,0-5 0 0 0,0-3 0 0 0,0 2 0 0 0,0 0 0 0 0,0 2 0 0 0,0 2 0 0 0,0 0 0 0 0,0 2 0 0 0,0 0 0 0 0,1 0 0 0 0,-1 0 0 0 0,0 1 0 0 0,0-1 0 0 0,0 0 0 0 0,0 0 0 0 0,0 0 0 0 0,0 0 0 0 0,0 0 0 0 0,0 0 0 0 0,0 0 0 0 0,0 0 0 0 0,0 0 0 0 0,0 0 0 0 0,1 0 0 0 0,-1 0 0 0 0,0 0 0 0 0,0 0 0 0 0,0 0 0 0 0,0 0 0 0 0,0 0 0 0 0,0 0 0 0 0,0 0 0 0 0,23 0 0 0 0,7 0 0 0 0,-2 0 0 0 0,-5 0 0 0 0,-6 0 0 0 0,-7 0 0 0 0,-5 0 0 0 0,-8-5 0 0 0,-4-3 0 0 0,-1 1 0 0 0,-5-4 0 0 0,0-6 0 0 0,3-1 0 0 0,-4-2 0 0 0,-4-3 0 0 0,1 2 0 0 0,-3-1 0 0 0,-3-3 0 0 0,-3-2 0 0 0,-4-2 0 0 0,-1-3 0 0 0,-1 0 0 0 0,-2-1 0 0 0,1-1 0 0 0,-1 1 0 0 0,0-1 0 0 0,1 1 0 0 0,0-1 0 0 0,-1 1 0 0 0,1 0 0 0 0,0 0 0 0 0,0 0 0 0 0,0 0 0 0 0,0 0 0 0 0,-5 0 0 0 0,-8 0 0 0 0,-2 0 0 0 0,-3 0 0 0 0,0-1 0 0 0,-1 7 0 0 0,-4 1 0 0 0,-3 6 0 0 0,3 0 0 0 0,-1 4 0 0 0,-2 4 0 0 0,-1 5 0 0 0,-3-3 0 0 0,-1 1 0 0 0,-1 2 0 0 0,-1 2 0 0 0,-1 2 0 0 0,1 1 0 0 0,5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14877 6093 0 0 0,'-6'0'0'0'0,"-13"0"0"0"0,-14 0 0 0 0,-13 0 0 0 0,-21 0 0 0 0,-11 0 0 0 0,-3 0 0 0 0,1 0 0 0 0,3 0 0 0 0,3 0 0 0 0,9 0 0 0 0,-2 0 0 0 0,5 0 0 0 0,2 0 0 0 0,6 0 0 0 0,0 0 0 0 0,-2 0 0 0 0,4 0 0 0 0,-2 0 0 0 0,-2 0 0 0 0,3 0 0 0 0,-1 0 0 0 0,3 0 0 0 0,4 0 0 0 0,5 0 0 0 0,-1 5 0 0 0,0 3 0 0 0,2-1 0 0 0,3 4 0 0 0,-4 1 0 0 0,0-2 0 0 0,1 2 0 0 0,-3 0 0 0 0,-1-2 0 0 0,3 3 0 0 0,2 4 0 0 0,-3 0 0 0 0,0 2 0 0 0,2-1 0 0 0,-3 1 0 0 0,-1-3 0 0 0,-3 2 0 0 0,1 4 0 0 0,-3-3 0 0 0,-4 2 0 0 0,1-3 0 0 0,5 1 0 0 0,4-2 0 0 0,10 0 0 0 0,5-1 0 0 0,2 2 0 0 0,-1 2 0 0 0,6 5 0 0 0,-1-2 0 0 0,0 0 0 0 0,2 2 0 0 0,6 3 0 0 0,-1-4 0 0 0,3 0 0 0 0,3 1 0 0 0,3 2 0 0 0,4 2 0 0 0,1 2 0 0 0,2 2 0 0 0,0 0 0 0 0,1 0 0 0 0,-1 0 0 0 0,1 1 0 0 0,0-1 0 0 0,-1 0 0 0 0,0 1 0 0 0,0-1 0 0 0,0 0 0 0 0,0 0 0 0 0,0 0 0 0 0,0 0 0 0 0,0 0 0 0 0,6 0 0 0 0,7 0 0 0 0,1 0 0 0 0,5-5 0 0 0,-2-3 0 0 0,2-4 0 0 0,4-1 0 0 0,3-4 0 0 0,3 1 0 0 0,3-2 0 0 0,0 2 0 0 0,2-2 0 0 0,-1-4 0 0 0,1-3 0 0 0,0-4 0 0 0,-6 4 0 0 0,-2 0 0 0 0,5-1 0 0 0,4-2 0 0 0,1-1 0 0 0,1-2 0 0 0,-2-2 0 0 0,0 1 0 0 0,0-2 0 0 0,-1 1 0 0 0,5 0 0 0 0,1-1 0 0 0,6 1 0 0 0,6 0 0 0 0,-1 0 0 0 0,3 0 0 0 0,4 0 0 0 0,2 0 0 0 0,-3 0 0 0 0,1 0 0 0 0,1 0 0 0 0,1 0 0 0 0,3 0 0 0 0,1 0 0 0 0,2 6 0 0 0,-6 1 0 0 0,-1 0 0 0 0,0-1 0 0 0,-4-2 0 0 0,0-1 0 0 0,-4-2 0 0 0,-5 0 0 0 0,-4-1 0 0 0,-5-1 0 0 0,-2 1 0 0 0,-1 0 0 0 0,-2-1 0 0 0,0 1 0 0 0,0 0 0 0 0,1 0 0 0 0,-1 0 0 0 0,1 0 0 0 0,0 0 0 0 0,0 0 0 0 0,0 0 0 0 0,0 0 0 0 0,0 0 0 0 0,0 0 0 0 0,0 0 0 0 0,0 0 0 0 0,0 0 0 0 0,1 0 0 0 0,-1 0 0 0 0,0 0 0 0 0,0 0 0 0 0,0 0 0 0 0,0 0 0 0 0,0 0 0 0 0,0 0 0 0 0,0 0 0 0 0,0 0 0 0 0,0 0 0 0 0,0 0 0 0 0,0 0 0 0 0,1 0 0 0 0,-1 0 0 0 0,0 0 0 0 0,0 0 0 0 0,0 0 0 0 0,0 0 0 0 0,0 0 0 0 0,-6-6 0 0 0,-1-1 0 0 0,0 0 0 0 0,1 1 0 0 0,-3-4 0 0 0,-1 0 0 0 0,1-4 0 0 0,-3-5 0 0 0,1-5 0 0 0,-4-5 0 0 0,-5-2 0 0 0,-4-2 0 0 0,-5 0 0 0 0,-2-1 0 0 0,-1-1 0 0 0,-2 2 0 0 0,0-1 0 0 0,0 0 0 0 0,1 1 0 0 0,-1 0 0 0 0,1 0 0 0 0,0 0 0 0 0,-1 0 0 0 0,1 0 0 0 0,0 0 0 0 0,0 0 0 0 0,-5 0 0 0 0,-8 0 0 0 0,-2-1 0 0 0,-3 1 0 0 0,0 0 0 0 0,-1 0 0 0 0,2 0 0 0 0,-2 0 0 0 0,3 0 0 0 0,-2 0 0 0 0,2 0 0 0 0,4 0 0 0 0,-1 5 0 0 0,0 3 0 0 0,-2 4 0 0 0,2 2 0 0 0,-4-3 0 0 0,-4 3 0 0 0,2-2 0 0 0,4-1 0 0 0,-2 1 0 0 0,-2 0 0 0 0,-5 3 0 0 0,3-1 0 0 0,-2 3 0 0 0,4-2 0 0 0,-1 2 0 0 0,3-1 0 0 0,-1-4 0 0 0,-3 2 0 0 0,2-2 0 0 0,-2 3 0 0 0,-2-1 0 0 0,-4 3 0 0 0,4-2 0 0 0,-1 2 0 0 0,-1 4 0 0 0,-2 5 0 0 0,-3 2 0 0 0,-1 3 0 0 0,-1 1 0 0 0,4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15320 7839 0 0 0,'-5'0'0'0'0,"-9"0"0"0"0,-6 0 0 0 0,-11 0 0 0 0,-7 0 0 0 0,-13 0 0 0 0,-9 0 0 0 0,-6 0 0 0 0,-3 0 0 0 0,-1 0 0 0 0,1 0 0 0 0,0 0 0 0 0,-5 0 0 0 0,-7 0 0 0 0,0 0 0 0 0,2 0 0 0 0,8 0 0 0 0,6 0 0 0 0,8 0 0 0 0,8 0 0 0 0,1 0 0 0 0,3 0 0 0 0,4 0 0 0 0,-3 0 0 0 0,-5 0 0 0 0,1 0 0 0 0,2 0 0 0 0,4 0 0 0 0,-3 0 0 0 0,1 0 0 0 0,3 0 0 0 0,2 0 0 0 0,2 0 0 0 0,-4 0 0 0 0,0 0 0 0 0,1 0 0 0 0,1 0 0 0 0,3 0 0 0 0,1 0 0 0 0,1 0 0 0 0,0 0 0 0 0,1 0 0 0 0,1 0 0 0 0,-1 0 0 0 0,-6 0 0 0 0,-1 0 0 0 0,0 0 0 0 0,1 5 0 0 0,2 3 0 0 0,2-1 0 0 0,0-1 0 0 0,2 3 0 0 0,-1 1 0 0 0,2 4 0 0 0,-1 0 0 0 0,0-3 0 0 0,6 3 0 0 0,1-1 0 0 0,6 2 0 0 0,1 0 0 0 0,2 1 0 0 0,6 5 0 0 0,3 5 0 0 0,4 2 0 0 0,3 3 0 0 0,0 1 0 0 0,2 2 0 0 0,0 0 0 0 0,0 0 0 0 0,-1-1 0 0 0,1 1 0 0 0,-1-1 0 0 0,0 1 0 0 0,0-1 0 0 0,1 0 0 0 0,-2 0 0 0 0,1 0 0 0 0,0 0 0 0 0,0 0 0 0 0,0 0 0 0 0,0 0 0 0 0,0 0 0 0 0,0 0 0 0 0,0 0 0 0 0,0 1 0 0 0,0-1 0 0 0,0 0 0 0 0,6 0 0 0 0,1 0 0 0 0,1 0 0 0 0,3-6 0 0 0,1-1 0 0 0,3-6 0 0 0,-1 0 0 0 0,4-4 0 0 0,3-4 0 0 0,-1 1 0 0 0,1-1 0 0 0,3-4 0 0 0,3-2 0 0 0,3-2 0 0 0,1-3 0 0 0,7 0 0 0 0,3-1 0 0 0,5-1 0 0 0,7 1 0 0 0,-1-1 0 0 0,2 1 0 0 0,4-1 0 0 0,3 1 0 0 0,-4 0 0 0 0,0 0 0 0 0,-3 0 0 0 0,-1 0 0 0 0,2 0 0 0 0,4 0 0 0 0,-4 0 0 0 0,1 0 0 0 0,-3 0 0 0 0,-1 0 0 0 0,-2 0 0 0 0,-5 0 0 0 0,2 0 0 0 0,-2 0 0 0 0,-3 0 0 0 0,-3 0 0 0 0,-2 0 0 0 0,-2 0 0 0 0,-2 0 0 0 0,0 0 0 0 0,0 0 0 0 0,-1 0 0 0 0,1 0 0 0 0,0 0 0 0 0,-1 0 0 0 0,7 0 0 0 0,1 0 0 0 0,1 0 0 0 0,-3 0 0 0 0,0 0 0 0 0,-3 0 0 0 0,5 0 0 0 0,1 0 0 0 0,5 0 0 0 0,0 0 0 0 0,4 0 0 0 0,-2 0 0 0 0,-2 0 0 0 0,1 0 0 0 0,-1 0 0 0 0,-3 0 0 0 0,3 0 0 0 0,-2 0 0 0 0,-2 0 0 0 0,-2 0 0 0 0,-3 0 0 0 0,-2 0 0 0 0,-1 0 0 0 0,-1 0 0 0 0,-1 0 0 0 0,1 0 0 0 0,0 0 0 0 0,-1 0 0 0 0,1 0 0 0 0,0 0 0 0 0,0 0 0 0 0,0 0 0 0 0,0 0 0 0 0,0 0 0 0 0,0 0 0 0 0,0 0 0 0 0,0 0 0 0 0,0 0 0 0 0,0 0 0 0 0,1 0 0 0 0,-1 0 0 0 0,0 0 0 0 0,-6 6 0 0 0,-1 1 0 0 0,0 1 0 0 0,1-3 0 0 0,2-1 0 0 0,2-1 0 0 0,0-2 0 0 0,2 0 0 0 0,0-1 0 0 0,0 0 0 0 0,1-1 0 0 0,-1 1 0 0 0,0 0 0 0 0,1 0 0 0 0,-1-1 0 0 0,0 1 0 0 0,0 0 0 0 0,0 0 0 0 0,0 0 0 0 0,0 0 0 0 0,0 0 0 0 0,0 0 0 0 0,0 0 0 0 0,0 0 0 0 0,0 0 0 0 0,1 0 0 0 0,-1 0 0 0 0,0 0 0 0 0,0 0 0 0 0,-6-5 0 0 0,-1-3 0 0 0,0 1 0 0 0,1-4 0 0 0,2-1 0 0 0,2 3 0 0 0,-5-4 0 0 0,-1-5 0 0 0,1 1 0 0 0,-4-3 0 0 0,-6-3 0 0 0,-6-3 0 0 0,-4-4 0 0 0,-3-1 0 0 0,3 4 0 0 0,1 1 0 0 0,-1-1 0 0 0,4-1 0 0 0,1-1 0 0 0,-2-2 0 0 0,-2-1 0 0 0,-3-1 0 0 0,-2 0 0 0 0,-1-1 0 0 0,-6 1 0 0 0,-8 5 0 0 0,-2 2 0 0 0,-4 6 0 0 0,1 0 0 0 0,-2-2 0 0 0,-3-3 0 0 0,3-2 0 0 0,-8 2 0 0 0,3 1 0 0 0,-2 4 0 0 0,-1 0 0 0 0,-7-2 0 0 0,-3-4 0 0 0,-1 4 0 0 0,6-1 0 0 0,3 4 0 0 0,1-1 0 0 0,0 3 0 0 0,0 5 0 0 0,-2-1 0 0 0,-1-5 0 0 0,0 1 0 0 0,-1 4 0 0 0,0-2 0 0 0,0 2 0 0 0,0 3 0 0 0,-1-3 0 0 0,1 2 0 0 0,0-4 0 0 0,0 1 0 0 0,-6 3 0 0 0,-2-2 0 0 0,1 0 0 0 0,1 4 0 0 0,2 2 0 0 0,2-3 0 0 0,0 1 0 0 0,2 1 0 0 0,0 2 0 0 0,0 3 0 0 0,0-5 0 0 0,0 0 0 0 0,0 1 0 0 0,1 1 0 0 0,4-3 0 0 0,3-1 0 0 0,-1 2 0 0 0,-2 2 0 0 0,-1 2 0 0 0,-1 2 0 0 0,-2-5 0 0 0,0 0 0 0 0,-1 0 0 0 0,-1 1 0 0 0,1 3 0 0 0,-1 0 0 0 0,1 2 0 0 0,-6 1 0 0 0,-1 0 0 0 0,-1 0 0 0 0,2 1 0 0 0,2-1 0 0 0,2 0 0 0 0,0 0 0 0 0,7 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10372 9790 0 0 0,'5'0'0'0'0,"14"0"0"0"0,14 0 0 0 0,8 0 0 0 0,8 0 0 0 0,6 0 0 0 0,6 0 0 0 0,3 0 0 0 0,3 0 0 0 0,0 0 0 0 0,-5 0 0 0 0,4 0 0 0 0,-4 0 0 0 0,4 0 0 0 0,3 0 0 0 0,0 0 0 0 0,6 0 0 0 0,1 0 0 0 0,-7 0 0 0 0,-3 0 0 0 0,-8 0 0 0 0,-3 0 0 0 0,-4 0 0 0 0,-6 0 0 0 0,-4 0 0 0 0,-5 0 0 0 0,-1 0 0 0 0,-2 0 0 0 0,-1 0 0 0 0,0 0 0 0 0,0 0 0 0 0,0 0 0 0 0,1 0 0 0 0,-1 0 0 0 0,1 0 0 0 0,0 0 0 0 0,0 0 0 0 0,0 0 0 0 0,1 0 0 0 0,-1 0 0 0 0,0 0 0 0 0,0 0 0 0 0,0 0 0 0 0,0 0 0 0 0,0 0 0 0 0,0 0 0 0 0,0 0 0 0 0,6 0 0 0 0,2 0 0 0 0,-1 0 0 0 0,-1 0 0 0 0,-2 0 0 0 0,4 0 0 0 0,1 0 0 0 0,-1 0 0 0 0,-3 0 0 0 0,-1 0 0 0 0,-1 0 0 0 0,-2 0 0 0 0,-1 0 0 0 0,0 0 0 0 0,0 0 0 0 0,-1 0 0 0 0,1 0 0 0 0,0 0 0 0 0,0 0 0 0 0,0 0 0 0 0,0 0 0 0 0,0 0 0 0 0,0 0 0 0 0,0 0 0 0 0,0 0 0 0 0,0 0 0 0 0,0 0 0 0 0,0 0 0 0 0,1 0 0 0 0,-1 0 0 0 0,0 0 0 0 0,5 0 0 0 0,3 0 0 0 0,-1 0 0 0 0,-1 0 0 0 0,-2 0 0 0 0,-1 0 0 0 0,-2 0 0 0 0,0 0 0 0 0,-1 0 0 0 0,0 0 0 0 0,-1 0 0 0 0,1 0 0 0 0,0 0 0 0 0,0 0 0 0 0,0 0 0 0 0,0 0 0 0 0,0 0 0 0 0,0 0 0 0 0,0 0 0 0 0,0 0 0 0 0,-5 5 0 0 0,-3 3 0 0 0,1-1 0 0 0,2-1 0 0 0,1-2 0 0 0,1-2 0 0 0,2 0 0 0 0,0-2 0 0 0,1 0 0 0 0,1 0 0 0 0,-1 0 0 0 0,0-1 0 0 0,1 1 0 0 0,-1 0 0 0 0,0 0 0 0 0,0 0 0 0 0,0 0 0 0 0,1 0 0 0 0,-1 0 0 0 0,0 0 0 0 0,0 0 0 0 0,0 0 0 0 0,0 0 0 0 0,0 0 0 0 0,-6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16246 10243 0 0 0,'-5'0'0'0'0,"-14"0"0"0"0,-15 0 0 0 0,-12 0 0 0 0,-27 0 0 0 0,-17 0 0 0 0,-6 0 0 0 0,-2 0 0 0 0,3 0 0 0 0,8 0 0 0 0,6 0 0 0 0,6 0 0 0 0,5 0 0 0 0,-8 0 0 0 0,-3 0 0 0 0,-4 0 0 0 0,2 0 0 0 0,-3 0 0 0 0,-3 0 0 0 0,-10 0 0 0 0,2 0 0 0 0,0 0 0 0 0,5 0 0 0 0,13 0 0 0 0,3 0 0 0 0,3 0 0 0 0,8 0 0 0 0,-7 0 0 0 0,-2 0 0 0 0,5 0 0 0 0,3 0 0 0 0,2 0 0 0 0,6 0 0 0 0,2 0 0 0 0,-1 0 0 0 0,-2 0 0 0 0,-3 0 0 0 0,-6 0 0 0 0,-5 0 0 0 0,1 0 0 0 0,0 0 0 0 0,7 0 0 0 0,3 0 0 0 0,7 0 0 0 0,1 0 0 0 0,5 0 0 0 0,-2 0 0 0 0,4 0 0 0 0,3 0 0 0 0,4 0 0 0 0,-3 0 0 0 0,0 0 0 0 0,3 0 0 0 0,1 0 0 0 0,3 0 0 0 0,1 0 0 0 0,1 0 0 0 0,1 6 0 0 0,6 7 0 0 0,7 7 0 0 0,2 1 0 0 0,4 1 0 0 0,4 4 0 0 0,4 2 0 0 0,3 2 0 0 0,2 2 0 0 0,1 1 0 0 0,1 1 0 0 0,0-1 0 0 0,-1 1 0 0 0,1-1 0 0 0,-1 1 0 0 0,1-1 0 0 0,-1 0 0 0 0,0 0 0 0 0,0 0 0 0 0,0 0 0 0 0,0 1 0 0 0,0-1 0 0 0,0 0 0 0 0,0 0 0 0 0,0 0 0 0 0,0 0 0 0 0,0 0 0 0 0,0 0 0 0 0,0 0 0 0 0,0 0 0 0 0,0 0 0 0 0,5 0 0 0 0,8 0 0 0 0,2 0 0 0 0,4 0 0 0 0,3 1 0 0 0,0-1 0 0 0,0-6 0 0 0,-3-1 0 0 0,1-6 0 0 0,-3 0 0 0 0,1-4 0 0 0,4-4 0 0 0,3 1 0 0 0,3-2 0 0 0,2 4 0 0 0,2 4 0 0 0,7-1 0 0 0,2-4 0 0 0,0 2 0 0 0,-1-2 0 0 0,-3-3 0 0 0,-1 1 0 0 0,-1 0 0 0 0,-1-3 0 0 0,-1-3 0 0 0,0-2 0 0 0,-1-2 0 0 0,1-1 0 0 0,0-1 0 0 0,0-1 0 0 0,0 1 0 0 0,0-1 0 0 0,0 1 0 0 0,0 0 0 0 0,5-1 0 0 0,3 1 0 0 0,-1 0 0 0 0,5 0 0 0 0,-1 0 0 0 0,5 0 0 0 0,-2 0 0 0 0,4 0 0 0 0,-2 0 0 0 0,-4 0 0 0 0,-3 0 0 0 0,-4 0 0 0 0,3 0 0 0 0,1 0 0 0 0,-2 0 0 0 0,-2 0 0 0 0,4 0 0 0 0,0 0 0 0 0,-1 0 0 0 0,4 0 0 0 0,5 0 0 0 0,5 0 0 0 0,0 0 0 0 0,1 0 0 0 0,-4 0 0 0 0,2 0 0 0 0,2 0 0 0 0,-3 0 0 0 0,1 6 0 0 0,-3 1 0 0 0,1 1 0 0 0,-2-3 0 0 0,0 5 0 0 0,-1 0 0 0 0,-4-1 0 0 0,-4-3 0 0 0,-4-2 0 0 0,-1-2 0 0 0,3-1 0 0 0,1-1 0 0 0,0 0 0 0 0,3 0 0 0 0,1-1 0 0 0,-2 7 0 0 0,-2 1 0 0 0,-2 0 0 0 0,-3-2 0 0 0,-1-1 0 0 0,5-1 0 0 0,2 4 0 0 0,-2 1 0 0 0,5-1 0 0 0,1-1 0 0 0,-3-3 0 0 0,-2 0 0 0 0,-2-2 0 0 0,-3-1 0 0 0,-1 6 0 0 0,0 1 0 0 0,-2 0 0 0 0,1-2 0 0 0,5-1 0 0 0,8-2 0 0 0,1 0 0 0 0,-1-2 0 0 0,-3 0 0 0 0,-3 0 0 0 0,-3 0 0 0 0,-2-1 0 0 0,-2 1 0 0 0,0 0 0 0 0,5 0 0 0 0,2 0 0 0 0,0 0 0 0 0,-2 0 0 0 0,-1 0 0 0 0,-1 0 0 0 0,-2 0 0 0 0,-6-6 0 0 0,-3-1 0 0 0,-4-6 0 0 0,-2 0 0 0 0,3-4 0 0 0,2 1 0 0 0,-2-2 0 0 0,0 2 0 0 0,3-3 0 0 0,2 3 0 0 0,2-2 0 0 0,2 3 0 0 0,2-3 0 0 0,0 2 0 0 0,-5-1 0 0 0,-8-4 0 0 0,-7-4 0 0 0,-5-4 0 0 0,1 4 0 0 0,-1 0 0 0 0,-2-1 0 0 0,-2-2 0 0 0,-1-1 0 0 0,-2-3 0 0 0,0 0 0 0 0,-1-1 0 0 0,-1 0 0 0 0,1 0 0 0 0,0-1 0 0 0,-1 1 0 0 0,1-1 0 0 0,0 1 0 0 0,0 0 0 0 0,0 0 0 0 0,0 0 0 0 0,-6 0 0 0 0,-1 0 0 0 0,0 0 0 0 0,-4 0 0 0 0,-1 0 0 0 0,-3-1 0 0 0,0 1 0 0 0,-2 0 0 0 0,1 0 0 0 0,-2 6 0 0 0,-4 7 0 0 0,3 1 0 0 0,-2 5 0 0 0,2-2 0 0 0,0 2 0 0 0,-3 4 0 0 0,2-2 0 0 0,-6-6 0 0 0,-5 2 0 0 0,3-3 0 0 0,0 2 0 0 0,0 4 0 0 0,5-2 0 0 0,0 2 0 0 0,-2 4 0 0 0,5-4 0 0 0,-2 2 0 0 0,-1-4 0 0 0,-3 2 0 0 0,-3 2 0 0 0,-2 3 0 0 0,5-2 0 0 0,0 0 0 0 0,0 1 0 0 0,-2 4 0 0 0,-2 1 0 0 0,5-3 0 0 0,1-2 0 0 0,-2 2 0 0 0,4-4 0 0 0,0 0 0 0 0,-1 2 0 0 0,-4 2 0 0 0,4-3 0 0 0,0 0 0 0 0,4-4 0 0 0,-1 1 0 0 0,4 2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9:06:12.5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15194 11522 0 0 0,'-11'0'0'0'0,"-26"0"0"0"0,-41 0 0 0 0,-35 0 0 0 0,-27 0 0 0 0,-6 0 0 0 0,-6 0 0 0 0,-6 0 0 0 0,-4 0 0 0 0,9 0 0 0 0,2 0 0 0 0,10 0 0 0 0,1 0 0 0 0,13 0 0 0 0,16 0 0 0 0,17 0 0 0 0,12 0 0 0 0,15 0 0 0 0,8 0 0 0 0,8 0 0 0 0,7 0 0 0 0,5 0 0 0 0,-2 0 0 0 0,1 0 0 0 0,1 0 0 0 0,-4 0 0 0 0,0 0 0 0 0,2 0 0 0 0,1 0 0 0 0,3 0 0 0 0,2 0 0 0 0,1 0 0 0 0,0 0 0 0 0,2 0 0 0 0,-1 0 0 0 0,0 0 0 0 0,1 0 0 0 0,-1 0 0 0 0,0 0 0 0 0,0 0 0 0 0,0 0 0 0 0,0 0 0 0 0,0 0 0 0 0,0 0 0 0 0,0 0 0 0 0,-1 5 0 0 0,1 3 0 0 0,0-1 0 0 0,0-1 0 0 0,0-2 0 0 0,0 4 0 0 0,0 6 0 0 0,0 2 0 0 0,0-4 0 0 0,0 4 0 0 0,0-3 0 0 0,-6-2 0 0 0,4 2 0 0 0,2-1 0 0 0,7 3 0 0 0,2-1 0 0 0,0-3 0 0 0,3 2 0 0 0,1 0 0 0 0,2 2 0 0 0,0-1 0 0 0,3 3 0 0 0,-3-2 0 0 0,3 3 0 0 0,-2 3 0 0 0,2 4 0 0 0,-3-2 0 0 0,3 0 0 0 0,3 3 0 0 0,-1 1 0 0 0,0 3 0 0 0,4 1 0 0 0,2 2 0 0 0,4 0 0 0 0,1 6 0 0 0,1 2 0 0 0,1 0 0 0 0,1-2 0 0 0,-1-2 0 0 0,1-1 0 0 0,-1-2 0 0 0,1 0 0 0 0,-1-1 0 0 0,0 0 0 0 0,0 0 0 0 0,0-1 0 0 0,0 1 0 0 0,0 0 0 0 0,5 0 0 0 0,3 0 0 0 0,-1 6 0 0 0,4 1 0 0 0,1 1 0 0 0,3-3 0 0 0,0 0 0 0 0,2-8 0 0 0,-1-4 0 0 0,2 1 0 0 0,-2 0 0 0 0,2 2 0 0 0,3 1 0 0 0,4 2 0 0 0,4-6 0 0 0,2 0 0 0 0,1 0 0 0 0,1-4 0 0 0,1-6 0 0 0,0-6 0 0 0,0-4 0 0 0,-1 3 0 0 0,1-1 0 0 0,-1-2 0 0 0,0-1 0 0 0,0-2 0 0 0,6-2 0 0 0,1 0 0 0 0,0-1 0 0 0,5 0 0 0 0,5-1 0 0 0,6 1 0 0 0,4 0 0 0 0,15 0 0 0 0,6-1 0 0 0,6 1 0 0 0,4 0 0 0 0,5 0 0 0 0,8 0 0 0 0,3 0 0 0 0,0 0 0 0 0,0 0 0 0 0,-9 0 0 0 0,3 0 0 0 0,-5 0 0 0 0,-8 0 0 0 0,-7 0 0 0 0,-6 0 0 0 0,-5 0 0 0 0,-3 0 0 0 0,-2 0 0 0 0,0 0 0 0 0,0 0 0 0 0,-6 0 0 0 0,-1 0 0 0 0,-6 0 0 0 0,-5 0 0 0 0,1 0 0 0 0,-3 0 0 0 0,-4 0 0 0 0,-2 0 0 0 0,-2 0 0 0 0,3 0 0 0 0,0 0 0 0 0,0 0 0 0 0,-1 0 0 0 0,-3 0 0 0 0,-1 0 0 0 0,-1 0 0 0 0,0 0 0 0 0,-1 0 0 0 0,5 0 0 0 0,2 0 0 0 0,0 0 0 0 0,4 6 0 0 0,1 2 0 0 0,-3-1 0 0 0,-1-2 0 0 0,-4-1 0 0 0,-1-1 0 0 0,-2-2 0 0 0,-1 0 0 0 0,0-1 0 0 0,0 0 0 0 0,-1-1 0 0 0,1 1 0 0 0,0 0 0 0 0,0 0 0 0 0,0-1 0 0 0,0 1 0 0 0,0 0 0 0 0,0 0 0 0 0,0 0 0 0 0,-6-5 0 0 0,5-3 0 0 0,1 1 0 0 0,1-4 0 0 0,7-1 0 0 0,1 3 0 0 0,-6-4 0 0 0,-4 1 0 0 0,-2 2 0 0 0,1 3 0 0 0,-1 3 0 0 0,-5-4 0 0 0,0 0 0 0 0,0 1 0 0 0,2 1 0 0 0,-4-3 0 0 0,6 0 0 0 0,3 1 0 0 0,-4-4 0 0 0,-1 1 0 0 0,1 1 0 0 0,-4-2 0 0 0,-2 0 0 0 0,2 3 0 0 0,-3-4 0 0 0,0 2 0 0 0,3 1 0 0 0,-4-2 0 0 0,2 0 0 0 0,1 3 0 0 0,-2-3 0 0 0,0-5 0 0 0,-2-6 0 0 0,0 2 0 0 0,-3-1 0 0 0,1 2 0 0 0,-1 0 0 0 0,-4-3 0 0 0,1 3 0 0 0,-1-1 0 0 0,-3-3 0 0 0,-2-2 0 0 0,2-3 0 0 0,0-2 0 0 0,-1-1 0 0 0,-2-1 0 0 0,-3-1 0 0 0,-1 0 0 0 0,-1 1 0 0 0,-1-1 0 0 0,0 1 0 0 0,-1 0 0 0 0,1-1 0 0 0,0 1 0 0 0,0 0 0 0 0,-1 0 0 0 0,-4 6 0 0 0,-3 1 0 0 0,-5 0 0 0 0,0-1 0 0 0,-4-2 0 0 0,-4 4 0 0 0,1 1 0 0 0,-2-2 0 0 0,-2 5 0 0 0,3-1 0 0 0,-2-2 0 0 0,-1 4 0 0 0,-3-2 0 0 0,-2-1 0 0 0,-2 2 0 0 0,-1 5 0 0 0,-1 0 0 0 0,-1 3 0 0 0,1-3 0 0 0,-6-4 0 0 0,-2 2 0 0 0,0 3 0 0 0,2-1 0 0 0,2 3 0 0 0,1 2 0 0 0,2 4 0 0 0,0 3 0 0 0,1-3 0 0 0,0-1 0 0 0,1 1 0 0 0,-7 2 0 0 0,-1 2 0 0 0,0-5 0 0 0,1 0 0 0 0,2 0 0 0 0,2 3 0 0 0,0 1 0 0 0,2 2 0 0 0,-1 1 0 0 0,2 0 0 0 0,4-4 0 0 0,3-2 0 0 0,-1 0 0 0 0,5-4 0 0 0,-1 0 0 0 0,-1 1 0 0 0,3-3 0 0 0,-1 1 0 0 0,-3-3 0 0 0,4-5 0 0 0,-1 1 0 0 0,2-2 0 0 0,1 3 0 0 0,-4 4 0 0 0,2 5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1T10:06:08.26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15841.15625"/>
      <inkml:brushProperty name="anchorY" value="-85255.01563"/>
      <inkml:brushProperty name="scaleFactor" value="0.5"/>
    </inkml:brush>
  </inkml:definitions>
  <inkml:trace contextRef="#ctx0" brushRef="#br0">147 164 24575,'-35'64'0,"12"-10"0,10-9 0,2-3 0,-1-7 0,-2 1 0,2-4 0,2-3 0,3-3 0,1-1 0,2-3 0,4-1 0,0-3 0,0-1 0,0 0 0,0 1 0,0-4 0,0 0 0,0-1 0,0 4 0,0-5 0,0 6 0,0-6 0,0 3 0,4-4 0,2 3 0,1-3 0,2 0 0,4 0 0,1 0 0,-2 2 0,0 1 0,1 2 0,2-5 0,-2 2 0,1-2 0,-2-1 0,2 1 0,-2-1 0,2-2 0,0 1 0,0 0 0,2 0 0,-1 3 0,1-3 0,1 3 0,1-3 0,-1 0 0,-3 0 0,1-1 0,-4-2 0,3 0 0,0-3 0,0 2 0,2-1 0,-5 5 0,3-5 0,-2 4 0,-1-4 0,-2 2 0,0 0 0,-1 2 0,1 1 0,-4 0 0,-1-1 0,-4 1 0,0-1 0,0 1 0,0 0 0,0-1 0,0 1 0,0 0 0,0-1 0,0 5 0,0 1 0,0 2 0,0 2 0,0 3 0,0 2 0,0-1 0,0 1 0,0-4 0,0 1 0,0-4 0,0 2 0,0-3 0,0 5 0,0-2 0,0-1 0,0-2 0,0-1 0,2 1 0,1 2 0,4-3 0,-1 1 0,-1-1 0,0 3 0,2 1 0,4 3 0,-1-2 0,2 4 0,1-3 0,1 3 0,3 2 0,0 1 0,-3 0 0,1-5 0,0-1 0,5-3 0,-2 0 0,2 0 0,-1 0 0,-2-3 0,-1 1 0,-1-3 0,3 2 0,-4-2 0,1 0 0,-3 0 0,-2-2 0,1 5 0,0-4 0,0 4 0,-1-5 0,1 2 0,-2-3 0,-3 0 0,0-1 0,-3 1 0,3 1 0,-3 1 0,3-1 0,-4 1 0,1-1 0,-3-2 0,0 1 0,3 0 0,0-1 0,0 4 0,-3-1 0,1 1 0,2-4 0,-2 1 0,2 0 0,-2 0 0,2 3 0,-1-2 0,4 5 0,-3 0 0,3 5 0,-2-2 0,2 2 0,2-1 0,-2-2 0,-3-4 0,0-1 0,-1-3 0,1 0 0,-2 0 0,2-1 0,1 5 0,-1 1 0,2 2 0,-2-2 0,3 2 0,-3-1 0,1-2 0,-1 1 0,-2-2 0,1 2 0,-1 0 0,-1 0 0,0 2 0,0-1 0,0 1 0,0 1 0,3 1 0,0 3 0,1-3 0,-1 2 0,-1 1 0,4-1 0,-4 3 0,4-3 0,0 0 0,3-2 0,-4-1 0,1 0 0,-1 0 0,1 1 0,0-1 0,-3 0 0,3-1 0,-3-1 0,3 1 0,-4-2 0,4 0 0,-3 0 0,3 1 0,-3 2 0,0 1 0,0 2 0,-2-1 0,2 4 0,1-3 0,-1 0 0,0-3 0,-3-3 0,3 2 0,0-5 0,-1 2 0,-2-2 0,6 0 0,0 3 0,1-3 0,-5 4 0,-1-1 0,2 3 0,2 4 0,1-1 0,-1 3 0,0-3 0,-2 3 0,3-3 0,-3 4 0,3-1 0,-4-5 0,0-1 0,-1-1 0,-1 1 0,3 0 0,0 1 0,0-1 0,-3 0 0,0-1 0,0-1 0,0 0 0,0-3 0,0 2 0,0-3 0,0 4 0,0-4 0,0 5 0,0-2 0,0 0 0,0 4 0,0 0 0,0 5 0,0-1 0,0-2 0,0-2 0,0 2 0,0-1 0,0-2 0,1 0 0,2 0 0,-2-2 0,2-1 0,-2-2 0,-1 2 0,0-3 0,0 4 0,3-1 0,-1 3 0,1 0 0,-3-3 0,0 2 0,0-1 0,0-1 0,0 3 0,0-5 0,0 2 0,0-3 0,0-3 0,0 1 0,0 0 0,0 3 0,0 2 0,0 3 0,0 0 0,0-3 0,0 1 0,0-1 0,0 3 0,0-2 0,0-1 0,0-2 0,0 2 0,0-2 0,0 2 0,0 0 0,0 4 0,0-1 0,0 0 0,0 2 0,0-2 0,0 3 0,0-6 0,0-1 0,0 2 0,0 2 0,0 3 0,0 1 0,0-1 0,-3 0 0,1 3 0,-1-3 0,3 3 0,-1 1 0,-2 4 0,2 0 0,-2 4 0,-1-2 0,1 2 0,-2-2 0,2-4 0,-1-1 0,1-2 0,1-1 0,-4-2 0,3-2 0,-2 2 0,2-2 0,-3 0 0,-1 2 0,-4 0 0,2 0 0,1-3 0,-1 3 0,3 0 0,-1-2 0,2-4 0,-3-2 0,2 2 0,-1-1 0,-2 2 0,0 0 0,1-3 0,-1 2 0,1-3 0,-1 1 0,0-3 0,1-1 0,-1 1 0,3-2 0,1-1 0,2 2 0,-3-2 0,0 1 0,-2 2 0,-1 0 0,-1-1 0,-1 1 0,-3 0 0,-3 3 0,0-2 0,0 5 0,-1-5 0,1 2 0,3-1 0,-1 4 0,5-4 0,-2 7 0,-2-6 0,-3 2 0,2-2 0,-2 2 0,5-2 0,-3 2 0,4-2 0,-4 2 0,5-3 0,-2 0 0,3-1 0,0-2 0,1 1 0,-1-1 0,1 1 0,2 0 0,-1-1 0,1 1 0,-2 0 0,0-1 0,0 1 0,2-1 0,-1 1 0,1 0 0,-1-1 0,1 1 0,-1 0 0,1-1 0,-2 1 0,0-1 0,-1 1 0,1-3 0,3 0 0,-3 3 0,7 1 0,-7 2 0,7-3 0,-6-1 0,6 1 0,-4 0 0,2-1 0,1 1 0,-3 0 0,2-1 0,-3 1 0,3 0 0,-3 3 0,3 1 0,-2 5 0,0 2 0,-1 0 0,-2 3 0,3-3 0,0 3 0,0-4 0,1-3 0,1 1 0,3-6 0,0 5 0,0-1 0,0 2 0,0 2 0,0-4 0,-2 1 0,-1 1 0,0 0 0,3 1 0,0-1 0,0 0 0,0 0 0,0 1 0,0 0 0,0 2 0,0 2 0,0 4 0,4 0 0,1 0 0,3 2 0,1-3 0,-1-1 0,1-6 0,0-1 0,2 0 0,1 0 0,3 4 0,-5-2 0,5 1 0,2 1 0,3-1 0,0 1 0,-2-1 0,2-3 0,0 1 0,4-2 0,-1-4 0,-1 2 0,1-3 0,6 2 0,2-2 0,4-1 0,-7 1 0,5-2 0,-1-3 0,0-2 0,0-4 0,1 0 0,-1 0 0,4 0 0,2 0 0,6 0 0,-1 0 0,1 0 0,-4 0 0,2 0 0,-5 0 0,0-3 0,-2 0 0,-5-4 0,-1 1 0,-1 1 0,1-4 0,-3 6 0,0-3 0,-4 2 0,-5 1 0,3-1 0,0 1 0,0 2 0,-3-2 0,2 1 0,1-1 0,-2 2 0,2-5 0,-1 3 0,1-3 0,0 0 0,3-2 0,-3-1 0,3 1 0,0-2 0,3-2 0,-1 2 0,1-4 0,1 2 0,2-2 0,-1-1 0,3-2 0,-2-1 0,3-2 0,-1 1 0,4-1 0,-3-2 0,3-1 0,-3-3 0,6-2 0,-4 1 0,-2-2 0,1-2 0,-5 0 0,5 0 0,-1-1 0,-2-2 0,2-3 0,0-5 0,6 2 0,-4-2 0,1-1 0,-2 3 0,-4-1 0,0 2 0,-3-1 0,-1-1 0,-2 3 0,-2-5 0,-4 3 0,0-1 0,0 3 0,1 2 0,-1-4 0,-3-1 0,1-2 0,-2 2 0,2-2 0,3 2 0,-4-5 0,0 2 0,-5 0 0,-1-2 0,-2 0 0,1-3 0,-1 0 0,4-2 0,2-1 0,-1 0 0,-2 1 0,0 3 0,-1 2 0,-2-1 0,0 1 0,-4 3 0,1 2 0,0 1 0,0-3 0,1 0 0,-1 0 0,-2-4 0,2-2 0,1 2 0,-1 1 0,-1 3 0,-2 3 0,0-3 0,0 3 0,0-2 0,0-1 0,0 0 0,0 0 0,0 2 0,0 1 0,0 0 0,0-3 0,0 2 0,0-2 0,0-1 0,0 3 0,0 0 0,0 4 0,0-5 0,0 2 0,0-1 0,0 1 0,0-5 0,0 1 0,0-1 0,0 2 0,0 0 0,0 0 0,-3 3 0,-3-1 0,-2-5 0,0-2 0,-1-4 0,0 6 0,-3-4 0,-2 1 0,-3-3 0,0-2 0,-4 5 0,-2 0 0,1 4 0,-1 2 0,3 1 0,-3 1 0,1-1 0,-1 2 0,-1-2 0,4-1 0,-3 3 0,2 3 0,-2 1 0,0-2 0,-2 2 0,-1-4 0,-2-2 0,-4-4 0,5 2 0,-5-2 0,4 3 0,2 3 0,0 1 0,0 1 0,3 3 0,0-3 0,4 0 0,-1 1 0,-1-1 0,1 4 0,0 0 0,3 3 0,-1 1 0,1 4 0,1 0 0,1 0 0,-3 4 0,4 2 0,-2-2 0,5-1 0,1 2 0,-1 1 0,0 1 0,0-1 0,1 1 0,-1-1 0,-2 2 0,2 1 0,-4 0 0,4-1 0,-4 0 0,0-2 0,2 2 0,-2-2 0,1-1 0,-3 0 0,2-1 0,1-1 0,0 4 0,-4-4 0,4 4 0,0 2 0,0 0 0,0-1 0,-3 1 0,-1 0 0,4 0 0,-3-1 0,2 0 0,1-2 0,-2 2 0,1-2 0,-1 1 0,-1 2 0,0-1 0,-1-2 0,-2-1 0,0-2 0,0 2 0,3 3 0,-1 1 0,1 0 0,-1-1 0,-2-2 0,3 1 0,-1-1 0,1 2 0,3 1 0,-5 0 0,-2-1 0,4 4 0,3 0 0,0 0 0,0 0 0,-1 0 0,3 3 0,-2 0 0,2-3 0,-3 1 0,1-4 0,-2 5 0,2-6 0,-2 6 0,1-2 0,-1 3 0,-1 0 0,-1-2 0,1 2 0,-1-4 0,-2 4 0,2-1 0,-3 4 0,0-4 0,1 1 0,-1-1 0,1 3 0,2 0 0,-2-3 0,4 3 0,2-3 0,0 3 0,-4 0 0,1 1 0,0 3 0,0-3 0,-1 2 0,1-1 0,0-2 0,-1 0 0,-2 1 0,1 2 0,-1 0 0,2 1 0,1 0 0,1-2 0,-1 4 0,2 0 0,-5 3 0,4-3 0,2 0 0,3 1 0,-4 2 0,2 0 0,-2 0 0,0 0 0,4 0 0,-4-6 0,4 0 0,-2 0 0,2 6 0,1 0 0,-1 0 0,-2 0 0,2 0 0,-1 0 0,4 0 0,-4 0 0,1 0 0,-1 0 0,3 0 0,1 0 0,-1 0 0,1 0 0,-1 0 0,0 0 0,1 0 0,-1 0 0,0 0 0,-2 6 0,-1 0 0,1 1 0,2-5 0,1 0 0,-1 4 0,-2-3 0,-1 3 0,-2-4 0,2 1 0,1 0 0,2 0 0,-2 3 0,-1-3 0,1 4 0,2-2 0,0 0 0,1 1 0,-1 0 0,0 2 0,1 1 0,-1-1 0,0 1 0,1 0 0,-1-1 0,1 1 0,-1 0 0,0-1 0,1 1 0,-1-1 0,0 1 0,1 0 0,-1-1 0,1 1 0,-1 0 0,0-1 0,4 1 0,-1-1 0,1 1 0,-1 0 0,-1-1 0,6 1 0,-3 0 0,-23 38 0,-7 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8:03:35.5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11721 4260 0 0 0,'7'0'0'0'0,"9"0"0"0"0,9 0 0 0 0,7 0 0 0 0,5 0 0 0 0,3 0 0 0 0,2 0 0 0 0,0 0 0 0 0,1 0 0 0 0,-1 0 0 0 0,0 0 0 0 0,-1 0 0 0 0,0 0 0 0 0,0 0 0 0 0,0 0 0 0 0,0 0 0 0 0,-1 0 0 0 0,1 0 0 0 0,0 0 0 0 0,-1 0 0 0 0,1 0 0 0 0,0 0 0 0 0,-1 0 0 0 0,1 0 0 0 0,0 0 0 0 0,-1 0 0 0 0,1 0 0 0 0,0 0 0 0 0,-1 0 0 0 0,1 0 0 0 0,0 0 0 0 0,0 0 0 0 0,-1 0 0 0 0,1 0 0 0 0,-7 0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v2/lobby?quizId=06769824-370d-472d-bbd6-a3d4b2d5687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customXml" Target="../ink/ink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8D375-EDB5-CA42-A3A7-9FF33473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Que faire après la corona? 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6DA74D-FF06-5246-ACF5-AA427FB6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1" y="743155"/>
            <a:ext cx="7315200" cy="5120640"/>
          </a:xfrm>
        </p:spPr>
        <p:txBody>
          <a:bodyPr>
            <a:normAutofit/>
          </a:bodyPr>
          <a:lstStyle/>
          <a:p>
            <a:r>
              <a:rPr lang="fr-BE" sz="3600"/>
              <a:t>J'irai voir mes grands-parents. </a:t>
            </a:r>
            <a:endParaRPr lang="en-US"/>
          </a:p>
          <a:p>
            <a:r>
              <a:rPr lang="fr-BE" sz="3600"/>
              <a:t>Tu seras avec tes copains toute la journée. </a:t>
            </a:r>
          </a:p>
          <a:p>
            <a:r>
              <a:rPr lang="fr-BE" sz="3600"/>
              <a:t>Elle voudra chanter dans la rue. </a:t>
            </a:r>
          </a:p>
          <a:p>
            <a:r>
              <a:rPr lang="fr-BE" sz="3600"/>
              <a:t>Nous pourrons faire ce que nous voudrons. </a:t>
            </a:r>
          </a:p>
          <a:p>
            <a:r>
              <a:rPr lang="fr-BE" sz="3600"/>
              <a:t>Vous recevrez des vaccins. </a:t>
            </a:r>
          </a:p>
          <a:p>
            <a:r>
              <a:rPr lang="fr-BE" sz="3600"/>
              <a:t>Ils viendront nous voir.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8C030D-A030-4C9F-B23C-8691D524BA95}"/>
                  </a:ext>
                </a:extLst>
              </p14:cNvPr>
              <p14:cNvContentPartPr/>
              <p14:nvPr/>
            </p14:nvContentPartPr>
            <p14:xfrm>
              <a:off x="4154579" y="940032"/>
              <a:ext cx="704849" cy="55245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8C030D-A030-4C9F-B23C-8691D524BA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6561" y="921919"/>
                <a:ext cx="740524" cy="588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290487-5552-4CFB-BCC9-CE65B5B4D3CC}"/>
                  </a:ext>
                </a:extLst>
              </p14:cNvPr>
              <p14:cNvContentPartPr/>
              <p14:nvPr/>
            </p14:nvContentPartPr>
            <p14:xfrm>
              <a:off x="4511808" y="1690026"/>
              <a:ext cx="1028699" cy="40004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290487-5552-4CFB-BCC9-CE65B5B4D3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3767" y="1671842"/>
                <a:ext cx="1064420" cy="436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C86F5C0-87EC-499C-8478-4B063D48D87E}"/>
                  </a:ext>
                </a:extLst>
              </p14:cNvPr>
              <p14:cNvContentPartPr/>
              <p14:nvPr/>
            </p14:nvContentPartPr>
            <p14:xfrm>
              <a:off x="4808990" y="2606199"/>
              <a:ext cx="1257299" cy="56197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C86F5C0-87EC-499C-8478-4B063D48D8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0931" y="2588199"/>
                <a:ext cx="1293057" cy="597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ECD874-CAD9-48C0-BBE1-1EB45A1CCCFE}"/>
                  </a:ext>
                </a:extLst>
              </p14:cNvPr>
              <p14:cNvContentPartPr/>
              <p14:nvPr/>
            </p14:nvContentPartPr>
            <p14:xfrm>
              <a:off x="5023006" y="3392743"/>
              <a:ext cx="1676399" cy="47624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ECD874-CAD9-48C0-BBE1-1EB45A1CCC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05057" y="3374798"/>
                <a:ext cx="1711937" cy="511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F84D45-0DB7-4A16-9BD6-DF5270ED398F}"/>
                  </a:ext>
                </a:extLst>
              </p14:cNvPr>
              <p14:cNvContentPartPr/>
              <p14:nvPr/>
            </p14:nvContentPartPr>
            <p14:xfrm>
              <a:off x="3988594" y="4286250"/>
              <a:ext cx="1685924" cy="952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F84D45-0DB7-4A16-9BD6-DF5270ED39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70632" y="4272644"/>
                <a:ext cx="1721489" cy="36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A9511B-799B-4C11-BD22-092B0047096B}"/>
                  </a:ext>
                </a:extLst>
              </p14:cNvPr>
              <p14:cNvContentPartPr/>
              <p14:nvPr/>
            </p14:nvContentPartPr>
            <p14:xfrm>
              <a:off x="4904020" y="4481762"/>
              <a:ext cx="1704974" cy="58102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A9511B-799B-4C11-BD22-092B0047096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86020" y="4463707"/>
                <a:ext cx="1740614" cy="616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0F1C8D-4116-4BBC-BBC8-AFDAFB3141B8}"/>
                  </a:ext>
                </a:extLst>
              </p14:cNvPr>
              <p14:cNvContentPartPr/>
              <p14:nvPr/>
            </p14:nvContentPartPr>
            <p14:xfrm>
              <a:off x="4416262" y="5038004"/>
              <a:ext cx="1895474" cy="63817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0F1C8D-4116-4BBC-BBC8-AFDAFB3141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98258" y="5020118"/>
                <a:ext cx="1931122" cy="673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9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375C-3C27-41BC-8AD7-B2E405CD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DE79E52D-1F25-4F0A-83B5-813B7BF6E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911" y="-4817"/>
            <a:ext cx="11268972" cy="685849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69729E9-514A-4556-8553-FD7427E2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945" y="1033913"/>
            <a:ext cx="1867618" cy="67825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9190A9A-C644-438E-951D-65ADDCC35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676" y="1594450"/>
            <a:ext cx="1551855" cy="5348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700141C-BEA0-49A1-8861-858C13585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343" y="2078518"/>
            <a:ext cx="1269880" cy="50123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67193ED-BF30-44F1-B05D-954AA7E97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910" y="2524215"/>
            <a:ext cx="1222974" cy="60187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CF81ECD-5990-4D3B-987C-8EB5B9EAC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911" y="3430079"/>
            <a:ext cx="1584744" cy="52980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0186533-1A45-40B0-A4A4-7471E18D2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5462" y="3947663"/>
            <a:ext cx="1369263" cy="47229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79BB948-0BF4-48D2-89D2-73116C3EE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0495" y="4412323"/>
            <a:ext cx="1776143" cy="46313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3EB2602-58D1-4A9B-A6D4-60A579EB2D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4474" y="4877159"/>
            <a:ext cx="1198712" cy="43922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60CBF7E-2495-4C8F-961B-CF5522F377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8723" y="5327800"/>
            <a:ext cx="2119762" cy="501230"/>
          </a:xfrm>
          <a:prstGeom prst="rect">
            <a:avLst/>
          </a:prstGeom>
        </p:spPr>
      </p:pic>
      <p:pic>
        <p:nvPicPr>
          <p:cNvPr id="14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3C69A-7BEE-4F55-8310-A5DFDFB27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8184" y="5736207"/>
            <a:ext cx="1933934" cy="11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9D66-AD1C-4C6D-A857-ADD72303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356DC2B-E9BD-477C-B4D8-275D7D9C7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51" y="64126"/>
            <a:ext cx="11930331" cy="679248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53576AF-79C1-448F-BB7B-BBD78CD4E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47" y="1661663"/>
            <a:ext cx="1843716" cy="63044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CA7A125-D0AA-4D56-8E0D-FB8F60D0B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603" y="2274948"/>
            <a:ext cx="1895475" cy="49655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EFE20EE-DD42-48FA-A0B6-3230AFADD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317" y="2778245"/>
            <a:ext cx="1627516" cy="4963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0C653FA-6082-45E4-A26D-08079FB9B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590" y="3286304"/>
            <a:ext cx="2339196" cy="51542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C9480E7-50E6-4E7C-93DC-8EEC61F00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275" y="3794275"/>
            <a:ext cx="1584205" cy="4771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3FED4D8-6635-411C-B50B-2380BCEC0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8865" y="4268728"/>
            <a:ext cx="2004383" cy="49152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6AE65C1-A816-4EBA-9378-5127E59A9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2395" y="4623579"/>
            <a:ext cx="2157322" cy="58695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6BAE4A3-701A-4343-8E7E-3AC58CF293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3667" y="5203436"/>
            <a:ext cx="1789082" cy="51992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F83F9C4-646F-40F6-B947-E02D2A9110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2845" y="5716078"/>
            <a:ext cx="2156423" cy="45791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F52965C-79BE-4F72-8ED1-BA10FDD0C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7710" y="6056642"/>
            <a:ext cx="1493448" cy="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0624-7FB5-4C5A-9A72-8939871C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Mini-classe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8965-C520-4C7D-955C-EB10247EA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Moins</a:t>
            </a:r>
            <a:r>
              <a:rPr lang="en-US"/>
              <a:t> de trois </a:t>
            </a:r>
            <a:r>
              <a:rPr lang="en-US" err="1"/>
              <a:t>fautes</a:t>
            </a:r>
            <a:r>
              <a:rPr lang="en-US"/>
              <a:t>? =&gt; </a:t>
            </a:r>
            <a:r>
              <a:rPr lang="en-US" sz="4800"/>
              <a:t>P.295 </a:t>
            </a:r>
            <a:br>
              <a:rPr lang="en-US" sz="4800"/>
            </a:br>
            <a:r>
              <a:rPr lang="en-US" err="1"/>
              <a:t>exercices</a:t>
            </a:r>
            <a:r>
              <a:rPr lang="en-US"/>
              <a:t> 1,2,3,4,5 </a:t>
            </a:r>
            <a:r>
              <a:rPr lang="en-US" err="1"/>
              <a:t>individuellement</a:t>
            </a:r>
            <a:endParaRPr lang="en-US"/>
          </a:p>
          <a:p>
            <a:endParaRPr lang="en-US"/>
          </a:p>
          <a:p>
            <a:r>
              <a:rPr lang="en-US"/>
              <a:t>Plus de trois </a:t>
            </a:r>
            <a:r>
              <a:rPr lang="en-US" err="1"/>
              <a:t>fautes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pas </a:t>
            </a:r>
            <a:r>
              <a:rPr lang="en-US" err="1"/>
              <a:t>sûr</a:t>
            </a:r>
            <a:r>
              <a:rPr lang="en-US"/>
              <a:t>? =&gt; </a:t>
            </a:r>
            <a:r>
              <a:rPr lang="en-US" sz="5400"/>
              <a:t>p. 282 </a:t>
            </a:r>
            <a:r>
              <a:rPr lang="en-US"/>
              <a:t> en </a:t>
            </a:r>
            <a:r>
              <a:rPr lang="en-US" err="1"/>
              <a:t>classe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44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5C8E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67DDE1-537F-4A27-99B2-EFA9BE4D3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03"/>
          <a:stretch/>
        </p:blipFill>
        <p:spPr>
          <a:xfrm>
            <a:off x="801539" y="1658762"/>
            <a:ext cx="10588922" cy="35404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A41C2D-C443-42FB-B22E-80F7DF360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32" y="2883559"/>
            <a:ext cx="1107056" cy="41514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87CC3C2-16F8-4E65-B251-8552ECFDD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34" y="3204624"/>
            <a:ext cx="1145336" cy="40562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60B4CB95-BBBE-492B-BBB8-9856594F9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612" y="3602247"/>
            <a:ext cx="1599302" cy="35799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9C84354-58C7-4E10-B0AF-079DD6D6D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802" y="4004993"/>
            <a:ext cx="1818735" cy="44390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9DBE5366-EB0C-4A57-A0D9-20EF286A6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2756" y="4441077"/>
            <a:ext cx="1480149" cy="4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18B173-5174-4B4E-B4BF-ADF3E3BE2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83" y="1198633"/>
            <a:ext cx="12200805" cy="417841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B24E4F-5E38-4444-A28A-0FC0BAA6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087" y="2236938"/>
            <a:ext cx="835864" cy="7307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819691-9FF8-4983-A786-21C2650BB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409" y="2955447"/>
            <a:ext cx="1475296" cy="48703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75269E8-A9B7-4FEC-BBFB-D338342B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917" y="3703069"/>
            <a:ext cx="1799865" cy="4582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B16B0F1-2C48-4418-926F-6447A99D8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748" y="4230179"/>
            <a:ext cx="1112088" cy="41047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C9355CD-0049-4724-8D2B-D9E8FEEDB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966" y="4647122"/>
            <a:ext cx="744747" cy="453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487238-FD5B-4999-A6DD-99AA5FC1E3D0}"/>
              </a:ext>
            </a:extLst>
          </p:cNvPr>
          <p:cNvSpPr txBox="1"/>
          <p:nvPr/>
        </p:nvSpPr>
        <p:spPr>
          <a:xfrm>
            <a:off x="3933646" y="238665"/>
            <a:ext cx="3577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Faites</a:t>
            </a:r>
            <a:r>
              <a:rPr lang="en-US"/>
              <a:t> </a:t>
            </a:r>
            <a:r>
              <a:rPr lang="en-US" err="1"/>
              <a:t>l'exercice</a:t>
            </a:r>
            <a:r>
              <a:rPr lang="en-US"/>
              <a:t> 2 à deux! </a:t>
            </a:r>
          </a:p>
        </p:txBody>
      </p:sp>
    </p:spTree>
    <p:extLst>
      <p:ext uri="{BB962C8B-B14F-4D97-AF65-F5344CB8AC3E}">
        <p14:creationId xmlns:p14="http://schemas.microsoft.com/office/powerpoint/2010/main" val="35818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E838-8AD9-4406-9484-C7502778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À deux! </a:t>
            </a: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379BB7-F5C8-4268-8856-0C30CAD43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18" r="18621" b="-1163"/>
          <a:stretch/>
        </p:blipFill>
        <p:spPr>
          <a:xfrm>
            <a:off x="1892111" y="693139"/>
            <a:ext cx="10076635" cy="546845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274D0CB-9785-4F09-9F18-D57747C3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341" y="2456822"/>
            <a:ext cx="1447620" cy="4347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D5CB06-CC20-4AB7-81C8-D03CE97E0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043" y="3031916"/>
            <a:ext cx="1289649" cy="4059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BA507DB-85DF-4B3E-B0DF-5BD43DEF2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59" y="3549590"/>
            <a:ext cx="1217941" cy="44893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AD83A6B-9B11-42D3-AF44-B1FB9EEF3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4432" y="4134301"/>
            <a:ext cx="1223513" cy="55909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14B450C-649A-4AB0-9F0E-4FEADE7B7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959" y="4685401"/>
            <a:ext cx="969932" cy="5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F93D-881E-432F-A5A1-AADDFE28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Kahoot!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BF8F-C6E2-4733-B869-B95FF0351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  <a:hlinkClick r:id="rId2"/>
              </a:rPr>
              <a:t>KAHOOT</a:t>
            </a:r>
            <a:endParaRPr lang="en-US" dirty="0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43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66CDC-D810-244D-BE3E-02E8BA0E9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/>
              <a:t>J’irai à la mer pendant les vacances. 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A7A72C-F9B7-F74C-A6A7-1FC87A0E4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/>
              <a:t>Le futur simple, la suite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176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4955-5B92-4F56-8AAF-BC7FEF67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31AD242-7C57-442D-9759-8A9B3F8007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460064"/>
              </p:ext>
            </p:extLst>
          </p:nvPr>
        </p:nvGraphicFramePr>
        <p:xfrm>
          <a:off x="3868738" y="863600"/>
          <a:ext cx="7269955" cy="4776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478">
                  <a:extLst>
                    <a:ext uri="{9D8B030D-6E8A-4147-A177-3AD203B41FA5}">
                      <a16:colId xmlns:a16="http://schemas.microsoft.com/office/drawing/2014/main" val="865605565"/>
                    </a:ext>
                  </a:extLst>
                </a:gridCol>
                <a:gridCol w="2426478">
                  <a:extLst>
                    <a:ext uri="{9D8B030D-6E8A-4147-A177-3AD203B41FA5}">
                      <a16:colId xmlns:a16="http://schemas.microsoft.com/office/drawing/2014/main" val="3048459304"/>
                    </a:ext>
                  </a:extLst>
                </a:gridCol>
                <a:gridCol w="2416999">
                  <a:extLst>
                    <a:ext uri="{9D8B030D-6E8A-4147-A177-3AD203B41FA5}">
                      <a16:colId xmlns:a16="http://schemas.microsoft.com/office/drawing/2014/main" val="2512130658"/>
                    </a:ext>
                  </a:extLst>
                </a:gridCol>
              </a:tblGrid>
              <a:tr h="682337">
                <a:tc>
                  <a:txBody>
                    <a:bodyPr/>
                    <a:lstStyle/>
                    <a:p>
                      <a:r>
                        <a:rPr lang="en-US" err="1"/>
                        <a:t>Verbe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conjugué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Radical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terminaison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055324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sz="2800" err="1"/>
                        <a:t>J'irai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Ir</a:t>
                      </a:r>
                      <a:r>
                        <a:rPr lang="en-US" sz="2800"/>
                        <a:t>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23957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sz="2800"/>
                        <a:t>Tu </a:t>
                      </a:r>
                      <a:r>
                        <a:rPr lang="en-US" sz="2800" err="1"/>
                        <a:t>seras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Ser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8900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sz="2800"/>
                        <a:t>Elle </a:t>
                      </a:r>
                      <a:r>
                        <a:rPr lang="en-US" sz="2800" err="1"/>
                        <a:t>voudra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Voudr</a:t>
                      </a:r>
                      <a:r>
                        <a:rPr lang="en-US" sz="2800"/>
                        <a:t>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405853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sz="2800"/>
                        <a:t>Nous </a:t>
                      </a:r>
                      <a:r>
                        <a:rPr lang="en-US" sz="2800" err="1"/>
                        <a:t>pourrons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Pourr</a:t>
                      </a:r>
                      <a:r>
                        <a:rPr lang="en-US" sz="2800"/>
                        <a:t>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18959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sz="2800"/>
                        <a:t>Vous </a:t>
                      </a:r>
                      <a:r>
                        <a:rPr lang="en-US" sz="2800" err="1"/>
                        <a:t>recevrez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Recevr</a:t>
                      </a:r>
                      <a:r>
                        <a:rPr lang="en-US" sz="2800"/>
                        <a:t>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Ez</a:t>
                      </a:r>
                      <a:r>
                        <a:rPr lang="en-US" sz="280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639400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err="1"/>
                        <a:t>Ils</a:t>
                      </a:r>
                      <a:r>
                        <a:rPr lang="en-US" sz="2800"/>
                        <a:t> </a:t>
                      </a:r>
                      <a:r>
                        <a:rPr lang="en-US" sz="2800" err="1"/>
                        <a:t>viendront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err="1"/>
                        <a:t>Viendr</a:t>
                      </a:r>
                      <a:r>
                        <a:rPr lang="en-US" sz="2800"/>
                        <a:t> +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err="1"/>
                        <a:t>Ont</a:t>
                      </a:r>
                      <a:r>
                        <a:rPr lang="en-US" sz="280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67299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F98C8FD-E0E4-41EC-9556-6040416C3A74}"/>
              </a:ext>
            </a:extLst>
          </p:cNvPr>
          <p:cNvSpPr/>
          <p:nvPr/>
        </p:nvSpPr>
        <p:spPr>
          <a:xfrm>
            <a:off x="6305549" y="1554955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BB9F97-F7ED-436B-B9C0-CB7DC2277B25}"/>
              </a:ext>
            </a:extLst>
          </p:cNvPr>
          <p:cNvSpPr/>
          <p:nvPr/>
        </p:nvSpPr>
        <p:spPr>
          <a:xfrm>
            <a:off x="8743949" y="1552574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38BBA-D5F2-4D6E-A204-72C4B8580C85}"/>
              </a:ext>
            </a:extLst>
          </p:cNvPr>
          <p:cNvSpPr/>
          <p:nvPr/>
        </p:nvSpPr>
        <p:spPr>
          <a:xfrm>
            <a:off x="6303168" y="224313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20F8C-EC08-463D-874E-A0266DD4917A}"/>
              </a:ext>
            </a:extLst>
          </p:cNvPr>
          <p:cNvSpPr/>
          <p:nvPr/>
        </p:nvSpPr>
        <p:spPr>
          <a:xfrm>
            <a:off x="8743949" y="224313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F6D59F-593A-439F-86B6-CF47F9D7EFA2}"/>
              </a:ext>
            </a:extLst>
          </p:cNvPr>
          <p:cNvSpPr/>
          <p:nvPr/>
        </p:nvSpPr>
        <p:spPr>
          <a:xfrm>
            <a:off x="6303168" y="2933699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74DAF-44CF-413B-BA53-3B2FDA4890FD}"/>
              </a:ext>
            </a:extLst>
          </p:cNvPr>
          <p:cNvSpPr/>
          <p:nvPr/>
        </p:nvSpPr>
        <p:spPr>
          <a:xfrm>
            <a:off x="8743949" y="2933699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57D34-CB0B-4CCD-ABB1-BC41D1953699}"/>
              </a:ext>
            </a:extLst>
          </p:cNvPr>
          <p:cNvSpPr/>
          <p:nvPr/>
        </p:nvSpPr>
        <p:spPr>
          <a:xfrm>
            <a:off x="6303168" y="3636168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3005F6-7197-4CE9-A21F-12D10A64AC0F}"/>
              </a:ext>
            </a:extLst>
          </p:cNvPr>
          <p:cNvSpPr/>
          <p:nvPr/>
        </p:nvSpPr>
        <p:spPr>
          <a:xfrm>
            <a:off x="8791574" y="3636168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1D12E7-CAAD-4A40-8A8A-A355A7079DDF}"/>
              </a:ext>
            </a:extLst>
          </p:cNvPr>
          <p:cNvSpPr/>
          <p:nvPr/>
        </p:nvSpPr>
        <p:spPr>
          <a:xfrm>
            <a:off x="6303168" y="433863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44D23-1A68-4FF0-8F95-37EF9DE9BEF0}"/>
              </a:ext>
            </a:extLst>
          </p:cNvPr>
          <p:cNvSpPr/>
          <p:nvPr/>
        </p:nvSpPr>
        <p:spPr>
          <a:xfrm>
            <a:off x="8791574" y="433863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0C30E9-9FD8-412D-99A2-3EE9F08D0B66}"/>
              </a:ext>
            </a:extLst>
          </p:cNvPr>
          <p:cNvSpPr/>
          <p:nvPr/>
        </p:nvSpPr>
        <p:spPr>
          <a:xfrm>
            <a:off x="6326980" y="500538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053541-C634-4C9D-8A62-40218AB392DA}"/>
              </a:ext>
            </a:extLst>
          </p:cNvPr>
          <p:cNvSpPr/>
          <p:nvPr/>
        </p:nvSpPr>
        <p:spPr>
          <a:xfrm>
            <a:off x="8791574" y="5005386"/>
            <a:ext cx="2357437" cy="63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1FA4B-2D5A-AF45-B52C-57F7E46B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La formation du futur simple, verbes irréguliers </a:t>
            </a:r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78887CC-0104-A046-A37D-E57756FA9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/>
              <a:t>JE SERAI </a:t>
            </a:r>
          </a:p>
          <a:p>
            <a:r>
              <a:rPr lang="fr-BE"/>
              <a:t>TU SERAS</a:t>
            </a:r>
          </a:p>
          <a:p>
            <a:r>
              <a:rPr lang="fr-BE"/>
              <a:t>ELLE SERA</a:t>
            </a:r>
          </a:p>
          <a:p>
            <a:r>
              <a:rPr lang="fr-BE"/>
              <a:t>NOUS SERONS</a:t>
            </a:r>
          </a:p>
          <a:p>
            <a:r>
              <a:rPr lang="fr-BE"/>
              <a:t>VOUS SEREZ </a:t>
            </a:r>
          </a:p>
          <a:p>
            <a:r>
              <a:rPr lang="fr-BE"/>
              <a:t>ILS SERONT </a:t>
            </a:r>
          </a:p>
          <a:p>
            <a:endParaRPr lang="fr-BE"/>
          </a:p>
          <a:p>
            <a:r>
              <a:rPr lang="fr-BE"/>
              <a:t>L’infinitif de certains verbes change </a:t>
            </a:r>
          </a:p>
          <a:p>
            <a:r>
              <a:rPr lang="fr-BE"/>
              <a:t>Les terminaisons sont régulières!</a:t>
            </a:r>
            <a:endParaRPr lang="nl-BE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E66E5F83-AA65-A64B-80CA-0F15BD0A412F}"/>
                  </a:ext>
                </a:extLst>
              </p14:cNvPr>
              <p14:cNvContentPartPr/>
              <p14:nvPr/>
            </p14:nvContentPartPr>
            <p14:xfrm>
              <a:off x="4784902" y="1561745"/>
              <a:ext cx="1208160" cy="26085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E66E5F83-AA65-A64B-80CA-0F15BD0A41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5902" y="1552746"/>
                <a:ext cx="1225800" cy="26261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95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6581-3579-4368-8CA9-11C69CAF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Comment </a:t>
            </a:r>
            <a:r>
              <a:rPr lang="en-US" err="1"/>
              <a:t>forme</a:t>
            </a:r>
            <a:r>
              <a:rPr lang="en-US"/>
              <a:t>-t-on le </a:t>
            </a:r>
            <a:r>
              <a:rPr lang="en-US" err="1"/>
              <a:t>futur</a:t>
            </a:r>
            <a:r>
              <a:rPr lang="en-US"/>
              <a:t> simple? </a:t>
            </a:r>
          </a:p>
        </p:txBody>
      </p:sp>
      <p:pic>
        <p:nvPicPr>
          <p:cNvPr id="6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957F660E-C1C4-4359-8F12-F2980FDBD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279" y="66389"/>
            <a:ext cx="4518646" cy="678751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F7CA01-398F-43F7-A022-6D8CE5F43FA8}"/>
              </a:ext>
            </a:extLst>
          </p:cNvPr>
          <p:cNvSpPr/>
          <p:nvPr/>
        </p:nvSpPr>
        <p:spPr>
          <a:xfrm>
            <a:off x="4281487" y="1614487"/>
            <a:ext cx="4512468" cy="916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5F6CAF-91AE-49E8-8348-BA29D2A1163F}"/>
              </a:ext>
            </a:extLst>
          </p:cNvPr>
          <p:cNvSpPr/>
          <p:nvPr/>
        </p:nvSpPr>
        <p:spPr>
          <a:xfrm>
            <a:off x="4291012" y="3600450"/>
            <a:ext cx="4512468" cy="1000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0DFF73-C30C-4568-95B2-F965FDCDDA32}"/>
              </a:ext>
            </a:extLst>
          </p:cNvPr>
          <p:cNvSpPr/>
          <p:nvPr/>
        </p:nvSpPr>
        <p:spPr>
          <a:xfrm>
            <a:off x="4291012" y="4600574"/>
            <a:ext cx="4512468" cy="2262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FA836-7D1D-0D4E-B176-C853E2DD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La formation du futur simple, verbes irréguliers </a:t>
            </a:r>
            <a:endParaRPr lang="nl-BE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C533A55-1E97-B047-82EF-B25847443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8" t="34210" r="48285" b="20326"/>
          <a:stretch/>
        </p:blipFill>
        <p:spPr>
          <a:xfrm>
            <a:off x="3628570" y="630661"/>
            <a:ext cx="6561667" cy="559667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7E6EE86-201F-8E48-B2F4-16F57B1ED548}"/>
              </a:ext>
            </a:extLst>
          </p:cNvPr>
          <p:cNvSpPr txBox="1"/>
          <p:nvPr/>
        </p:nvSpPr>
        <p:spPr>
          <a:xfrm>
            <a:off x="6698039" y="7545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À la mer. </a:t>
            </a:r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345D66-B92B-D847-A17F-A059B386B54F}"/>
              </a:ext>
            </a:extLst>
          </p:cNvPr>
          <p:cNvSpPr txBox="1"/>
          <p:nvPr/>
        </p:nvSpPr>
        <p:spPr>
          <a:xfrm>
            <a:off x="7227205" y="1247681"/>
            <a:ext cx="284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Beaucoup de copains </a:t>
            </a:r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3270676-094C-7745-BE29-5AEFE562E29C}"/>
              </a:ext>
            </a:extLst>
          </p:cNvPr>
          <p:cNvSpPr txBox="1"/>
          <p:nvPr/>
        </p:nvSpPr>
        <p:spPr>
          <a:xfrm>
            <a:off x="7227205" y="1617013"/>
            <a:ext cx="42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Se présenter devant la classe. </a:t>
            </a:r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793C27-8E9D-C242-A662-D3B886D6A9AE}"/>
              </a:ext>
            </a:extLst>
          </p:cNvPr>
          <p:cNvSpPr txBox="1"/>
          <p:nvPr/>
        </p:nvSpPr>
        <p:spPr>
          <a:xfrm>
            <a:off x="8270420" y="2049367"/>
            <a:ext cx="300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Des cartes postales! 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FA8492D-C4D3-1847-A96F-0817D7C38B77}"/>
              </a:ext>
            </a:extLst>
          </p:cNvPr>
          <p:cNvSpPr txBox="1"/>
          <p:nvPr/>
        </p:nvSpPr>
        <p:spPr>
          <a:xfrm>
            <a:off x="7536541" y="2418699"/>
            <a:ext cx="284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Les premiers à me suivre. 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2283219-0DF1-F64E-AB12-8E6C936F0DFC}"/>
              </a:ext>
            </a:extLst>
          </p:cNvPr>
          <p:cNvSpPr txBox="1"/>
          <p:nvPr/>
        </p:nvSpPr>
        <p:spPr>
          <a:xfrm>
            <a:off x="7612439" y="2851053"/>
            <a:ext cx="346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Des danses tiktok sur la plage. </a:t>
            </a:r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2B4933-2951-364F-AC27-A8FC1D03EAAD}"/>
              </a:ext>
            </a:extLst>
          </p:cNvPr>
          <p:cNvSpPr txBox="1"/>
          <p:nvPr/>
        </p:nvSpPr>
        <p:spPr>
          <a:xfrm>
            <a:off x="7227205" y="3239762"/>
            <a:ext cx="346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Bien faire attention aux mouettes. 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943F246-F506-1844-BDA3-053F5269BDCF}"/>
              </a:ext>
            </a:extLst>
          </p:cNvPr>
          <p:cNvSpPr txBox="1"/>
          <p:nvPr/>
        </p:nvSpPr>
        <p:spPr>
          <a:xfrm>
            <a:off x="7378397" y="3689103"/>
            <a:ext cx="356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Quand l’école recommencera. </a:t>
            </a:r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3577370-1D61-0F47-A771-CBC5D570B5F5}"/>
              </a:ext>
            </a:extLst>
          </p:cNvPr>
          <p:cNvSpPr txBox="1"/>
          <p:nvPr/>
        </p:nvSpPr>
        <p:spPr>
          <a:xfrm>
            <a:off x="7415437" y="4073233"/>
            <a:ext cx="308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Me concentrer sur mon travail. </a:t>
            </a:r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F2AECD8-5403-3647-B9A0-5D3F1FC7AE2B}"/>
              </a:ext>
            </a:extLst>
          </p:cNvPr>
          <p:cNvSpPr txBox="1"/>
          <p:nvPr/>
        </p:nvSpPr>
        <p:spPr>
          <a:xfrm>
            <a:off x="7650238" y="4508880"/>
            <a:ext cx="308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Mes cartes cette semaine. </a:t>
            </a:r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BFE05B1-BD34-C048-B0CF-289362F68CD8}"/>
              </a:ext>
            </a:extLst>
          </p:cNvPr>
          <p:cNvSpPr txBox="1"/>
          <p:nvPr/>
        </p:nvSpPr>
        <p:spPr>
          <a:xfrm>
            <a:off x="6944778" y="5143991"/>
            <a:ext cx="543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Vos bagages quand vous êtes dans la montagne russe. </a:t>
            </a:r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56CED2A-5182-3B47-B4F4-65A192904CAF}"/>
              </a:ext>
            </a:extLst>
          </p:cNvPr>
          <p:cNvSpPr txBox="1"/>
          <p:nvPr/>
        </p:nvSpPr>
        <p:spPr>
          <a:xfrm>
            <a:off x="8693452" y="5355688"/>
            <a:ext cx="299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À la fête de Pâques ?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8850952-D083-CE49-9FF8-D6EA42EAC52F}"/>
              </a:ext>
            </a:extLst>
          </p:cNvPr>
          <p:cNvSpPr txBox="1"/>
          <p:nvPr/>
        </p:nvSpPr>
        <p:spPr>
          <a:xfrm>
            <a:off x="7831969" y="5753540"/>
            <a:ext cx="273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/>
              <a:t>Tous manger le chocolat.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88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FD8D4-7F58-4C46-B9D5-3C222518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Entraînement 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502714-2CD3-374D-A31C-271EEA44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/>
              <a:t>Exercices à la page 261</a:t>
            </a:r>
          </a:p>
          <a:p>
            <a:r>
              <a:rPr lang="fr-BE"/>
              <a:t>7</a:t>
            </a:r>
          </a:p>
          <a:p>
            <a:r>
              <a:rPr lang="fr-BE"/>
              <a:t>9</a:t>
            </a:r>
          </a:p>
          <a:p>
            <a:r>
              <a:rPr lang="fr-BE"/>
              <a:t>10</a:t>
            </a:r>
          </a:p>
          <a:p>
            <a:r>
              <a:rPr lang="fr-BE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7746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A8FDF-EB60-F24E-9030-57658345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Correction </a:t>
            </a:r>
            <a:endParaRPr lang="nl-BE"/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B1D5CD-72D9-4A75-A270-F4085F415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510" y="1467"/>
            <a:ext cx="7585620" cy="6817167"/>
          </a:xfrm>
        </p:spPr>
      </p:pic>
      <p:pic>
        <p:nvPicPr>
          <p:cNvPr id="5" name="Picture 5" descr="Icon, circle&#10;&#10;Description automatically generated">
            <a:extLst>
              <a:ext uri="{FF2B5EF4-FFF2-40B4-BE49-F238E27FC236}">
                <a16:creationId xmlns:a16="http://schemas.microsoft.com/office/drawing/2014/main" id="{10DBDE88-7092-4924-8889-87092B64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87" y="5549212"/>
            <a:ext cx="2010493" cy="662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F11936-89DD-417A-B801-217638AD0C29}"/>
                  </a:ext>
                </a:extLst>
              </p14:cNvPr>
              <p14:cNvContentPartPr/>
              <p14:nvPr/>
            </p14:nvContentPartPr>
            <p14:xfrm>
              <a:off x="6301153" y="1450730"/>
              <a:ext cx="485775" cy="190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F11936-89DD-417A-B801-217638AD0C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3027" y="498230"/>
                <a:ext cx="521664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B15F6F-0998-42ED-8417-854C8C3FD749}"/>
                  </a:ext>
                </a:extLst>
              </p14:cNvPr>
              <p14:cNvContentPartPr/>
              <p14:nvPr/>
            </p14:nvContentPartPr>
            <p14:xfrm>
              <a:off x="5070230" y="1714500"/>
              <a:ext cx="333375" cy="190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B15F6F-0998-42ED-8417-854C8C3FD7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2345" y="762000"/>
                <a:ext cx="368787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73B841-8466-41A3-BEA5-52829FDDA640}"/>
                  </a:ext>
                </a:extLst>
              </p14:cNvPr>
              <p14:cNvContentPartPr/>
              <p14:nvPr/>
            </p14:nvContentPartPr>
            <p14:xfrm>
              <a:off x="5084884" y="1963615"/>
              <a:ext cx="523875" cy="19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73B841-8466-41A3-BEA5-52829FDDA6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66968" y="1011115"/>
                <a:ext cx="559349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3AF5FA6-9051-4B83-9FCE-3F4FF3882E4C}"/>
                  </a:ext>
                </a:extLst>
              </p14:cNvPr>
              <p14:cNvContentPartPr/>
              <p14:nvPr/>
            </p14:nvContentPartPr>
            <p14:xfrm>
              <a:off x="5685692" y="2196912"/>
              <a:ext cx="495300" cy="2857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3AF5FA6-9051-4B83-9FCE-3F4FF3882E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67746" y="2180299"/>
                <a:ext cx="530832" cy="61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57D50B3-0034-4ECA-92EC-F27F41621BC5}"/>
                  </a:ext>
                </a:extLst>
              </p14:cNvPr>
              <p14:cNvContentPartPr/>
              <p14:nvPr/>
            </p14:nvContentPartPr>
            <p14:xfrm>
              <a:off x="5246076" y="2456041"/>
              <a:ext cx="361950" cy="190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57D50B3-0034-4ECA-92EC-F27F41621B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7942" y="2400012"/>
                <a:ext cx="397855" cy="1299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720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7F30-1E02-4E8F-BDB7-FF6A48B3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DF9951-410A-4C59-B05E-3A76A1D47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116" y="1467"/>
            <a:ext cx="6738899" cy="686029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5BF9A3-961C-44A3-8F19-70037268B416}"/>
                  </a:ext>
                </a:extLst>
              </p14:cNvPr>
              <p14:cNvContentPartPr/>
              <p14:nvPr/>
            </p14:nvContentPartPr>
            <p14:xfrm>
              <a:off x="4755960" y="5465884"/>
              <a:ext cx="114300" cy="857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5BF9A3-961C-44A3-8F19-70037268B4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7465" y="5448245"/>
                <a:ext cx="150920" cy="120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3CD341D-409D-49BD-A028-E1305E97B936}"/>
                  </a:ext>
                </a:extLst>
              </p14:cNvPr>
              <p14:cNvContentPartPr/>
              <p14:nvPr/>
            </p14:nvContentPartPr>
            <p14:xfrm>
              <a:off x="8338038" y="5669322"/>
              <a:ext cx="133350" cy="18097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3CD341D-409D-49BD-A028-E1305E97B9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20115" y="5651297"/>
                <a:ext cx="168838" cy="21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F1C544-AA9E-4E7D-85FC-E20965BCAF82}"/>
                  </a:ext>
                </a:extLst>
              </p14:cNvPr>
              <p14:cNvContentPartPr/>
              <p14:nvPr/>
            </p14:nvContentPartPr>
            <p14:xfrm>
              <a:off x="4785893" y="5939789"/>
              <a:ext cx="76200" cy="1143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F1C544-AA9E-4E7D-85FC-E20965BCAF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67308" y="5921930"/>
                <a:ext cx="112999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653A92-6D7B-4D5E-B980-68A247EE5160}"/>
                  </a:ext>
                </a:extLst>
              </p14:cNvPr>
              <p14:cNvContentPartPr/>
              <p14:nvPr/>
            </p14:nvContentPartPr>
            <p14:xfrm>
              <a:off x="6433038" y="6175377"/>
              <a:ext cx="95250" cy="18097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653A92-6D7B-4D5E-B980-68A247EE51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14721" y="6157097"/>
                <a:ext cx="131518" cy="21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A0BFA1-3A57-49B4-93FA-CD1C3FFFAFD4}"/>
                  </a:ext>
                </a:extLst>
              </p14:cNvPr>
              <p14:cNvContentPartPr/>
              <p14:nvPr/>
            </p14:nvContentPartPr>
            <p14:xfrm>
              <a:off x="6421493" y="6447546"/>
              <a:ext cx="85725" cy="76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A0BFA1-3A57-49B4-93FA-CD1C3FFFAFD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3484" y="6429403"/>
                <a:ext cx="121384" cy="1121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24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Macintosh PowerPoint</Application>
  <PresentationFormat>Grand écran</PresentationFormat>
  <Paragraphs>73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Corbel</vt:lpstr>
      <vt:lpstr>Wingdings 2</vt:lpstr>
      <vt:lpstr>Frame</vt:lpstr>
      <vt:lpstr>Que faire après la corona? </vt:lpstr>
      <vt:lpstr>J’irai à la mer pendant les vacances. </vt:lpstr>
      <vt:lpstr>Présentation PowerPoint</vt:lpstr>
      <vt:lpstr>La formation du futur simple, verbes irréguliers </vt:lpstr>
      <vt:lpstr>Comment forme-t-on le futur simple? </vt:lpstr>
      <vt:lpstr>La formation du futur simple, verbes irréguliers </vt:lpstr>
      <vt:lpstr>Entraînement </vt:lpstr>
      <vt:lpstr>Correction </vt:lpstr>
      <vt:lpstr>correction</vt:lpstr>
      <vt:lpstr>correction</vt:lpstr>
      <vt:lpstr>Correction</vt:lpstr>
      <vt:lpstr>Mini-classe </vt:lpstr>
      <vt:lpstr>Présentation PowerPoint</vt:lpstr>
      <vt:lpstr>Présentation PowerPoint</vt:lpstr>
      <vt:lpstr>À deux! </vt:lpstr>
      <vt:lpstr>Kahoot!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réussir les examens? </dc:title>
  <dc:creator>verbruggen kaat</dc:creator>
  <cp:lastModifiedBy>verbruggen kaat</cp:lastModifiedBy>
  <cp:revision>5</cp:revision>
  <dcterms:created xsi:type="dcterms:W3CDTF">2021-03-11T09:46:13Z</dcterms:created>
  <dcterms:modified xsi:type="dcterms:W3CDTF">2021-03-16T16:43:16Z</dcterms:modified>
</cp:coreProperties>
</file>