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977A0-DCAE-4433-B71D-3B7E86A44416}" v="880" dt="2021-02-28T17:05:22.040"/>
    <p1510:client id="{B3241A91-341B-453A-F685-415A02042DE6}" v="210" dt="2021-03-04T13:00:02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8T16:31:23.6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16613 11246 0 0 0,'6'0'0'0'0,"11"0"0"0"0,8 0 0 0 0,7 0 0 0 0,5 0 0 0 0,3 0 0 0 0,1 0 0 0 0,2 0 0 0 0,-1 0 0 0 0,1 0 0 0 0,-2 0 0 0 0,8 0 0 0 0,1 0 0 0 0,0 0 0 0 0,-3 0 0 0 0,-1 0 0 0 0,-2 0 0 0 0,-2 0 0 0 0,0 0 0 0 0,-2 0 0 0 0,1 0 0 0 0,-1 0 0 0 0,0 0 0 0 0,1 0 0 0 0,-1 0 0 0 0,1 0 0 0 0,-1 0 0 0 0,1 0 0 0 0,0 0 0 0 0,-8 7 0 0 0,-1 2 0 0 0,0 0 0 0 0,2-2 0 0 0,1-2 0 0 0,-4 5 0 0 0,-1 1 0 0 0,-6 5 0 0 0,7 0 0 0 0,-1 5 0 0 0,0-2 0 0 0,-4 3 0 0 0,0-3 0 0 0,3-3 0 0 0,-4 1 0 0 0,-6 5 0 0 0,0-1 0 0 0,-2 3 0 0 0,-5 4 0 0 0,-4 4 0 0 0,4-3 0 0 0,-1 1 0 0 0,-2 1 0 0 0,-2 3 0 0 0,-3 2 0 0 0,-2 3 0 0 0,-1 1 0 0 0,-1 0 0 0 0,7-6 0 0 0,2-2 0 0 0,-1 1 0 0 0,-1 1 0 0 0,-3 2 0 0 0,-1 2 0 0 0,-1 1 0 0 0,-1 1 0 0 0,-1 1 0 0 0,-1 0 0 0 0,1 0 0 0 0,0 0 0 0 0,-8-7 0 0 0,-1-3 0 0 0,-7-5 0 0 0,0-2 0 0 0,-5-4 0 0 0,2 1 0 0 0,-4-2 0 0 0,3 1 0 0 0,-2-1 0 0 0,2 2 0 0 0,-2-3 0 0 0,-4-3 0 0 0,-5-6 0 0 0,-4-3 0 0 0,4 4 0 0 0,0 0 0 0 0,-1-1 0 0 0,-2-3 0 0 0,-3-2 0 0 0,-1-2 0 0 0,-2-1 0 0 0,0 0 0 0 0,-1-2 0 0 0,0 1 0 0 0,-1-1 0 0 0,1 1 0 0 0,0 0 0 0 0,0 0 0 0 0,1 0 0 0 0,-1 0 0 0 0,0-1 0 0 0,1 2 0 0 0,-1-1 0 0 0,0 0 0 0 0,0 0 0 0 0,1 0 0 0 0,-1 0 0 0 0,0 0 0 0 0,1 0 0 0 0,-1 0 0 0 0,0 0 0 0 0,1 0 0 0 0,-1 0 0 0 0,0 0 0 0 0,0 0 0 0 0,1 0 0 0 0,-1 0 0 0 0,0 0 0 0 0,1 0 0 0 0,-1 0 0 0 0,0 0 0 0 0,0 0 0 0 0,1 0 0 0 0,-1 0 0 0 0,0 0 0 0 0,1-7 0 0 0,6-9 0 0 0,9-9 0 0 0,9-7 0 0 0,8-5 0 0 0,4-3 0 0 0,3-2 0 0 0,3-1 0 0 0,-1 1 0 0 0,1 0 0 0 0,0 0 0 0 0,-1 0 0 0 0,-1 1 0 0 0,1 0 0 0 0,-1 1 0 0 0,0-1 0 0 0,0 0 0 0 0,0 1 0 0 0,0-1 0 0 0,0 0 0 0 0,0 1 0 0 0,0-1 0 0 0,0 0 0 0 0,0 1 0 0 0,0-1 0 0 0,0 0 0 0 0,0 1 0 0 0,0-1 0 0 0,0 0 0 0 0,0 0 0 0 0,7 8 0 0 0,2 1 0 0 0,6 7 0 0 0,2 1 0 0 0,3 4 0 0 0,7 5 0 0 0,4-1 0 0 0,5 2 0 0 0,-4-4 0 0 0,-1 2 0 0 0,2 3 0 0 0,2 4 0 0 0,1 3 0 0 0,-4 3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3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7250 6138 0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4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7250 6138 0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4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7276 6165 0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4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11933 7223 0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13732 5503 0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2:48:21.0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6871 5102 16383 0 0,'3'0'0'0'0,"4"0"0"0"0,3 0 0 0 0,3 0 0 0 0,3 0 0 0 0,1 0 0 0 0,0 0 0 0 0,1 0 0 0 0,0 3 0 0 0,0 1 0 0 0,-4 2 0 0 0,0 1 0 0 0,-4 2 0 0 0,1-1 0 0 0,-3 1 0 0 0,1 0 0 0 0,-1 0 0 0 0,0-1 0 0 0,0 2 0 0 0,1-2 0 0 0,-2 1 0 0 0,2-1 0 0 0,-1 1 0 0 0,1-1 0 0 0,-1 1 0 0 0,1-1 0 0 0,-1 1 0 0 0,-1 2 0 0 0,0-1 0 0 0,-1 1 0 0 0,-1 1 0 0 0,1 1 0 0 0,0 3 0 0 0,-1 0 0 0 0,-2 0 0 0 0,-1 2 0 0 0,-1-1 0 0 0,-1 0 0 0 0,0 1 0 0 0,0-1 0 0 0,0 0 0 0 0,0 0 0 0 0,-3 0 0 0 0,-4-2 0 0 0,-1-2 0 0 0,-2-3 0 0 0,-2-2 0 0 0,-2-4 0 0 0,-1-2 0 0 0,-2-1 0 0 0,0-1 0 0 0,-1 0 0 0 0,0-1 0 0 0,1 0 0 0 0,-1 1 0 0 0,1 0 0 0 0,-1 0 0 0 0,1-4 0 0 0,3-2 0 0 0,3-5 0 0 0,5-2 0 0 0,2-3 0 0 0,2-1 0 0 0,2-1 0 0 0,1 0 0 0 0,-1 0 0 0 0,1 0 0 0 0,0-4 0 0 0,-1-3 0 0 0,0 1 0 0 0,1 2 0 0 0,2 4 0 0 0,0 2 0 0 0,4 1 0 0 0,3 1 0 0 0,2 1 0 0 0,3 2 0 0 0,-2-2 0 0 0,0 2 0 0 0,1 0 0 0 0,1-1 0 0 0,1 2 0 0 0,0 1 0 0 0,0 4 0 0 0,1 2 0 0 0,1 1 0 0 0,-1 2 0 0 0,0 0 0 0 0,0 0 0 0 0,0 1 0 0 0,1-1 0 0 0,-1 1 0 0 0,-3 2 0 0 0,-1 4 0 0 0,-2 3 0 0 0,-4 4 0 0 0,-3 1 0 0 0,-1 2 0 0 0,-2 1 0 0 0,-1-1 0 0 0,-1-2-16383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6953 6938 16383 0 0,'3'0'0'0'0,"4"0"0"0"0,0 3 0 0 0,0 4 0 0 0,1 4 0 0 0,-1 2 0 0 0,-1 3 0 0 0,1 0 0 0 0,-1 2 0 0 0,-1 0 0 0 0,1-3 0 0 0,0-2 0 0 0,-1 1 0 0 0,1-2 0 0 0,0-1 0 0 0,-1 1 0 0 0,1 2 0 0 0,3 0 0 0 0,-1 2 0 0 0,2-3 0 0 0,-1 1 0 0 0,-2-1 0 0 0,1 1 0 0 0,-2 2 0 0 0,-1 0 0 0 0,-1 0 0 0 0,-2 1 0 0 0,-1 0 0 0 0,-1 0 0 0 0,0 1 0 0 0,0-1 0 0 0,-1 0 0 0 0,1 0 0 0 0,-3-3 0 0 0,-4-3 0 0 0,-4-5 0 0 0,-2-2 0 0 0,-3-3 0 0 0,-1 0 0 0 0,-1-2 0 0 0,0 1 0 0 0,0-1 0 0 0,1 0 0 0 0,-1 1 0 0 0,3-4 0 0 0,5-3 0 0 0,3-3 0 0 0,3-4 0 0 0,0-1 0 0 0,0-2 0 0 0,0-1 0 0 0,2 0 0 0 0,1 0 0 0 0,0 0 0 0 0,1 1 0 0 0,0-1 0 0 0,0 1 0 0 0,0-1 0 0 0,0 1 0 0 0,1 0 0 0 0,-1 0 0 0 0,3-1 0 0 0,3 1 0 0 0,5 0 0 0 0,2 0 0 0 0,0-1 0 0 0,0 4 0 0 0,-2 1 0 0 0,0 2 0 0 0,1 4 0 0 0,1 2 0 0 0,2 3 0 0 0,1 1 0 0 0,0 1 0 0 0,1 1 0 0 0,0-1 0 0 0,1 1 0 0 0,-1-1 0 0 0,0 1 0 0 0,1-1 0 0 0,-1 3 0 0 0,0 1 0 0 0,-3 2 0 0 0,-1 1 0 0 0,-2 2 0 0 0,-4 2 0 0 0,-2 2 0 0 0,-3 2 0 0 0,-1 1 0 0 0,-1 1 0 0 0,-1 0 0 0 0,1 1 0 0 0,-1-1 0 0 0,1 1 0 0 0,-4-1 0 0 0,-3-2 0 0 0,0-5-16383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6932 10640 16383 0 0,'3'0'0'0'0,"3"0"0"0"0,5 0 0 0 0,2 0 0 0 0,3 0 0 0 0,1 3 0 0 0,0 3 0 0 0,1 5 0 0 0,-3 2 0 0 0,-1 0 0 0 0,-3 0 0 0 0,-1 1 0 0 0,-1 0 0 0 0,0-1 0 0 0,-2 0 0 0 0,2-3 0 0 0,-1 0 0 0 0,0-1 0 0 0,0 0 0 0 0,1 2 0 0 0,2 1 0 0 0,-1 3 0 0 0,1-3 0 0 0,-2 1 0 0 0,1-2 0 0 0,-2-1 0 0 0,2 2 0 0 0,1 1 0 0 0,-1 1 0 0 0,0-1 0 0 0,-1 0 0 0 0,-2 0 0 0 0,1 1 0 0 0,-2 2 0 0 0,-1 0 0 0 0,-2 0 0 0 0,2-2 0 0 0,0 0 0 0 0,-1-1 0 0 0,-1 2 0 0 0,-1 0 0 0 0,-1 1 0 0 0,-1 0 0 0 0,0 1 0 0 0,0 0 0 0 0,-3-3 0 0 0,-4-3 0 0 0,-4-5 0 0 0,-3-2 0 0 0,-1-2 0 0 0,-2 1 0 0 0,-1 0 0 0 0,0 0 0 0 0,0 0 0 0 0,0-2 0 0 0,0 0 0 0 0,4-4 0 0 0,3-3 0 0 0,4-5 0 0 0,4-3 0 0 0,-2-1 0 0 0,1-3 0 0 0,1 1 0 0 0,1-1 0 0 0,0 0 0 0 0,2 0 0 0 0,-1 0 0 0 0,1 0 0 0 0,1 1 0 0 0,-1 0 0 0 0,0-1 0 0 0,0 1 0 0 0,0 0 0 0 0,0 0 0 0 0,0 0 0 0 0,0-1 0 0 0,0 1 0 0 0,0 0 0 0 0,0 0 0 0 0,0-1 0 0 0,0 1 0 0 0,0 0 0 0 0,3 3 0 0 0,1 0 0 0 0,3 1 0 0 0,2-1 0 0 0,4 1 0 0 0,2 1 0 0 0,1 0 0 0 0,1 1 0 0 0,-3-1 0 0 0,0 3 0 0 0,0 2 0 0 0,1 0 0 0 0,0 0 0 0 0,1 3 0 0 0,1 0 0 0 0,-1 2 0 0 0,1 2 0 0 0,-2-1-16383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18896 6880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3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6932 6589 0 0 0,'10'0'0'0'0,"12"0"0"0"0,12 0 0 0 0,9 0 0 0 0,8 0 0 0 0,4 0 0 0 0,2 0 0 0 0,1 9 0 0 0,0 4 0 0 0,0-1 0 0 0,-1-3 0 0 0,0-2 0 0 0,-1-3 0 0 0,-9 8 0 0 0,-4 2 0 0 0,1-2 0 0 0,1-3 0 0 0,4-3 0 0 0,2-2 0 0 0,-7 7 0 0 0,-11 12 0 0 0,-11 11 0 0 0,-10 9 0 0 0,-6 7 0 0 0,-5 5 0 0 0,-2 2 0 0 0,-11-9 0 0 0,-12-12 0 0 0,-12-13 0 0 0,-9-9 0 0 0,-7-8 0 0 0,-3-5 0 0 0,-3-2 0 0 0,0-1 0 0 0,0-1 0 0 0,0 1 0 0 0,1 0 0 0 0,1 1 0 0 0,-1 1 0 0 0,11-10 0 0 0,12-12 0 0 0,13-12 0 0 0,0 0 0 0 0,3-4 0 0 0,-4 4 0 0 0,1-1 0 0 0,-5 6 0 0 0,2-3 0 0 0,5-4 0 0 0,-4 3 0 0 0,2-2 0 0 0,5-4 0 0 0,5-6 0 0 0,4-4 0 0 0,4-3 0 0 0,1-3 0 0 0,12 9 0 0 0,3 2 0 0 0,10-1 0 0 0,0-2 0 0 0,6 7 0 0 0,-2 1 0 0 0,4 7 0 0 0,6 8 0 0 0,7 10 0 0 0,4 6 0 0 0,4 4 0 0 0,3 4 0 0 0,2 1 0 0 0,-1 1 0 0 0,1 0 0 0 0,0-1 0 0 0,0 10 0 0 0,-1 2 0 0 0,-10 9 0 0 0,-2 0 0 0 0,-1-3 0 0 0,-6 4 0 0 0,-1-1 0 0 0,-6 5 0 0 0,1-3 0 0 0,-4 5 0 0 0,2-3 0 0 0,-4 4 0 0 0,-6 6 0 0 0,-6 6 0 0 0,-5 6 0 0 0,-4 4 0 0 0,-3 3 0 0 0,-2 1 0 0 0,0 1 0 0 0,-10 0 0 0 0,-12-10 0 0 0,-12-3 0 0 0,-9-9 0 0 0,-7-11 0 0 0,-4-9 0 0 0,-3-7 0 0 0,0-5 0 0 0,0-4 0 0 0,1 0 0 0 0,9-11 0 0 0,4-2 0 0 0,9-9 0 0 0,2-1 0 0 0,5-5 0 0 0,-1 2 0 0 0,4-3 0 0 0,6-7 0 0 0,7-6 0 0 0,5-6 0 0 0,4-3 0 0 0,2-3 0 0 0,2-1 0 0 0,9 8 0 0 0,4 4 0 0 0,9-1 0 0 0,9 8 0 0 0,0 0 0 0 0,4 7 0 0 0,5 8 0 0 0,5 8 0 0 0,5 6 0 0 0,-8 15 0 0 0,-9 14 0 0 0,-12 15 0 0 0,-9 9 0 0 0,-7 7 0 0 0,-4 4 0 0 0,-3 3 0 0 0,-1-1 0 0 0,-1 1 0 0 0,2-1 0 0 0,-10-11 0 0 0,-12-12 0 0 0,-12-13 0 0 0,-9-10 0 0 0,-7-7 0 0 0,-4-4 0 0 0,-2-3 0 0 0,-1 0 0 0 0,0-1 0 0 0,0 1 0 0 0,1 1 0 0 0,1 0 0 0 0,9-9 0 0 0,13-13 0 0 0,12-11 0 0 0,10-9 0 0 0,8-8 0 0 0,3-4 0 0 0,12 8 0 0 0,4 1 0 0 0,-1 0 0 0 0,8 7 0 0 0,-1 2 0 0 0,5 6 0 0 0,9-1 0 0 0,7-4 0 0 0,6 4 0 0 0,-5-3 0 0 0,0 6 0 0 0,1 7 0 0 0,4 7 0 0 0,-7-3 0 0 0,-1 2 0 0 0,2 3 0 0 0,4 4 0 0 0,3 4 0 0 0,3 2 0 0 0,2 2 0 0 0,1 1 0 0 0,-8 10 0 0 0,-13 13 0 0 0,-2 2 0 0 0,-7 7 0 0 0,-8 7 0 0 0,4-3 0 0 0,-3 2 0 0 0,-4 4 0 0 0,-5 4 0 0 0,-3 4 0 0 0,6 3 0 0 0,2 1 0 0 0,-2 2 0 0 0,-3 1 0 0 0,-3-1 0 0 0,-3 1 0 0 0,-1-1 0 0 0,-11 0 0 0 0,-14 0 0 0 0,-11-10 0 0 0,-1-2 0 0 0,-4-10 0 0 0,-4-10 0 0 0,-5-10 0 0 0,-3-6 0 0 0,-3-5 0 0 0,-1-3 0 0 0,-2-2 0 0 0,1 0 0 0 0,-1 0 0 0 0,1 1 0 0 0,-1 0 0 0 0,11-10 0 0 0,2-1 0 0 0,10-10 0 0 0,10-10 0 0 0,9-9 0 0 0,8-7 0 0 0,4 5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14430 4638 16383 0 0,'0'3'0'0'0,"0"4"0"0"0,0 3 0 0 0,0 4 0 0 0,3 1 0 0 0,3 2 0 0 0,2 1 0 0 0,1-1 0 0 0,0 1 0 0 0,1 0 0 0 0,2-1 0 0 0,-1 1 0 0 0,0-1 0 0 0,-2 0 0 0 0,1 0 0 0 0,2 0 0 0 0,-2 0 0 0 0,-2 0 0 0 0,0 0 0 0 0,-1 0 0 0 0,1 0 0 0 0,0 1 0 0 0,-3-1 0 0 0,2-3 0 0 0,-1-1 0 0 0,-1 0 0 0 0,1 1 0 0 0,0 1 0 0 0,-1 1 0 0 0,-2 1 0 0 0,-1-1 0 0 0,-4-2 0 0 0,-4-3 0 0 0,-5-4 0 0 0,-2-3 0 0 0,-3-3 0 0 0,-2 0 0 0 0,1-5 0 0 0,1-3 0 0 0,2-5 0 0 0,3-2 0 0 0,0-2 0 0 0,2-6 0 0 0,3-3 0 0 0,2 0 0 0 0,2 2 0 0 0,-2 1 0 0 0,0 2 0 0 0,1 2 0 0 0,0 0 0 0 0,2 1 0 0 0,0 0 0 0 0,0 0 0 0 0,1 0 0 0 0,0 0 0 0 0,1 0 0 0 0,-1 0 0 0 0,0-1 0 0 0,0 1 0 0 0,0 0 0 0 0,0 0 0 0 0,0-1 0 0 0,3 4 0 0 0,4 4 0 0 0,3 3 0 0 0,1 0 0 0 0,0 2 0 0 0,2 1 0 0 0,2-2 0 0 0,1 1 0 0 0,0 1 0 0 0,-2-2 0 0 0,0 0 0 0 0,-4 1-16383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14380 6488 16383 0 0,'3'0'0'0'0,"4"0"0"0"0,3 3 0 0 0,4 4 0 0 0,1 0 0 0 0,-1 3 0 0 0,-3 2 0 0 0,-1-1 0 0 0,-2 0 0 0 0,1-1 0 0 0,-1 1 0 0 0,-3 0 0 0 0,-1 2 0 0 0,-2 2 0 0 0,2 1 0 0 0,0 1 0 0 0,0 0 0 0 0,-2 0 0 0 0,0 0 0 0 0,-1 1 0 0 0,-1-1 0 0 0,3-3 0 0 0,1 0 0 0 0,0-1 0 0 0,-1 1 0 0 0,-2 1 0 0 0,1 1 0 0 0,-2 0 0 0 0,1 1 0 0 0,-1 0 0 0 0,-1 0 0 0 0,-2-3 0 0 0,-4-3 0 0 0,-3-4 0 0 0,-4-4 0 0 0,-2-1 0 0 0,-1-2 0 0 0,0-3 0 0 0,1-5 0 0 0,2 0 0 0 0,3-2 0 0 0,0-3 0 0 0,3-1 0 0 0,-2-2 0 0 0,3 0 0 0 0,1-2 0 0 0,-1 4 0 0 0,1 0 0 0 0,1 0 0 0 0,2-1 0 0 0,1 0 0 0 0,1-1 0 0 0,1-1 0 0 0,0 0 0 0 0,0 0 0 0 0,3 0 0 0 0,4-1 0 0 0,4 4 0 0 0,3 3 0 0 0,1 2 0 0 0,2 1 0 0 0,1 0 0 0 0,-1 1 0 0 0,1-2 0 0 0,0 2 0 0 0,-1 1 0 0 0,1 2 0 0 0,-1-1 0 0 0,0 0 0 0 0,0 1 0 0 0,-3-2 0 0 0,-1 0 0 0 0,-2 1-16383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14325 9239 16383 0 0,'2'3'0'0'0,"5"1"0"0"0,1 3 0 0 0,1 2 0 0 0,3 1 0 0 0,-1 1 0 0 0,1-2 0 0 0,0 2 0 0 0,3 0 0 0 0,0 0 0 0 0,-2 0 0 0 0,0 1 0 0 0,1-1 0 0 0,-3 0 0 0 0,0-1 0 0 0,2-1 0 0 0,0 0 0 0 0,-1 0 0 0 0,0-1 0 0 0,1 1 0 0 0,-2 2 0 0 0,0-1 0 0 0,2 0 0 0 0,0 2 0 0 0,2 2 0 0 0,-2 1 0 0 0,0-2 0 0 0,-3 0 0 0 0,-2 1 0 0 0,-1-3 0 0 0,0 0 0 0 0,1 2 0 0 0,-1 0 0 0 0,-2 2 0 0 0,-1 1 0 0 0,-2 1 0 0 0,-1 0 0 0 0,-1 0 0 0 0,0 0 0 0 0,0 0 0 0 0,0 1 0 0 0,-1-1 0 0 0,1 0 0 0 0,-3-3 0 0 0,-4-3 0 0 0,-3-5 0 0 0,-4-2 0 0 0,-2-3 0 0 0,-1 0 0 0 0,0-2 0 0 0,-1 0 0 0 0,3-2 0 0 0,4-5 0 0 0,1-3 0 0 0,2-3 0 0 0,2-1 0 0 0,0-2 0 0 0,0-1 0 0 0,2 0 0 0 0,1 0 0 0 0,1 0 0 0 0,2 0 0 0 0,-1 1 0 0 0,1 0 0 0 0,1-1 0 0 0,-1 1 0 0 0,0 0 0 0 0,0 0 0 0 0,0-1 0 0 0,1 1 0 0 0,-1 0 0 0 0,0 0 0 0 0,0-1 0 0 0,0 1 0 0 0,2 0 0 0 0,2 0 0 0 0,3 2 0 0 0,3 2 0 0 0,-1 0 0 0 0,2 1 0 0 0,2 1 0 0 0,-2-1 0 0 0,0 1 0 0 0,-1 0 0 0 0,0 2 0 0 0,-1-1 0 0 0,0 2 0 0 0,-1-1 0 0 0,1 1 0 0 0,-1-1 0 0 0,-2 1-16383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3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11645 7851 0 0 0,'10'0'0'0'0,"12"0"0"0"0,2 10 0 0 0,7 3 0 0 0,8 8 0 0 0,6 1 0 0 0,6-3 0 0 0,2 5 0 0 0,3-3 0 0 0,1-3 0 0 0,-9 3 0 0 0,-4-1 0 0 0,1-4 0 0 0,-8 4 0 0 0,0 0 0 0 0,3-5 0 0 0,-6 6 0 0 0,1-2 0 0 0,5-3 0 0 0,4-5 0 0 0,4-4 0 0 0,4-4 0 0 0,2-1 0 0 0,2-2 0 0 0,0-1 0 0 0,-9-9 0 0 0,-3-4 0 0 0,-9-8 0 0 0,-10-10 0 0 0,-10-10 0 0 0,-7-6 0 0 0,-5-5 0 0 0,-4-3 0 0 0,0-1 0 0 0,-1 0 0 0 0,0-1 0 0 0,0 1 0 0 0,1 0 0 0 0,1 1 0 0 0,-1-10 0 0 0,-8 7 0 0 0,-13 4 0 0 0,-3 2 0 0 0,3 0 0 0 0,-3 9 0 0 0,-9 13 0 0 0,3 1 0 0 0,-3 7 0 0 0,4-3 0 0 0,-2 3 0 0 0,-6 5 0 0 0,5-3 0 0 0,-3 2 0 0 0,-4 3 0 0 0,-4 6 0 0 0,4-6 0 0 0,0 0 0 0 0,-2 3 0 0 0,-14 3 0 0 0,-6 4 0 0 0,-2 3 0 0 0,0 1 0 0 0,1 2 0 0 0,3 0 0 0 0,1 1 0 0 0,2 0 0 0 0,10 9 0 0 0,13 12 0 0 0,4 3 0 0 0,5 7 0 0 0,9 6 0 0 0,6 8 0 0 0,4 4 0 0 0,5 4 0 0 0,1 1 0 0 0,1 2 0 0 0,0 0 0 0 0,1 0 0 0 0,-1 0 0 0 0,0 0 0 0 0,-1-1 0 0 0,0 0 0 0 0,10 0 0 0 0,2-1 0 0 0,10-9 0 0 0,0-2 0 0 0,6-10 0 0 0,-1-1 0 0 0,3-6 0 0 0,7-7 0 0 0,7-8 0 0 0,4-5 0 0 0,-5 5 0 0 0,-1 1 0 0 0,3-2 0 0 0,2-2 0 0 0,3-4 0 0 0,2-2 0 0 0,3-2 0 0 0,0 0 0 0 0,1-1 0 0 0,0-1 0 0 0,-9-9 0 0 0,-13-13 0 0 0,-12-11 0 0 0,-9-10 0 0 0,-8-7 0 0 0,-4-4 0 0 0,-3-2 0 0 0,0-1 0 0 0,-1 0 0 0 0,1 0 0 0 0,1 1 0 0 0,0 0 0 0 0,0 1 0 0 0,-9 0 0 0 0,-12 0 0 0 0,-12 10 0 0 0,0 3 0 0 0,-4 9 0 0 0,5 1 0 0 0,-2 5 0 0 0,-4 9 0 0 0,-5 6 0 0 0,-5 7 0 0 0,-3 3 0 0 0,-2 3 0 0 0,7 10 0 0 0,4 4 0 0 0,7 9 0 0 0,2 10 0 0 0,6 9 0 0 0,8 6 0 0 0,7 6 0 0 0,6 2 0 0 0,4 1 0 0 0,3 1 0 0 0,10-1 0 0 0,14-9 0 0 0,2-4 0 0 0,7-9 0 0 0,6-11 0 0 0,-3 0 0 0 0,2-3 0 0 0,4-7 0 0 0,-5 5 0 0 0,0-1 0 0 0,4-4 0 0 0,4-4 0 0 0,4-3 0 0 0,-6-14 0 0 0,-11-13 0 0 0,-10-15 0 0 0,-10-9 0 0 0,-15 2 0 0 0,-9-1 0 0 0,-10-3 0 0 0,-12 7 0 0 0,-9 0 0 0 0,3-3 0 0 0,-2 6 0 0 0,-3 0 0 0 0,-3-4 0 0 0,7-4 0 0 0,0 5 0 0 0,-2 9 0 0 0,-3 10 0 0 0,6 18 0 0 0,10 18 0 0 0,1 7 0 0 0,4 9 0 0 0,8 8 0 0 0,6 7 0 0 0,5 6 0 0 0,4 2 0 0 0,1 1 0 0 0,2 2 0 0 0,10-1 0 0 0,12-9 0 0 0,3-4 0 0 0,6-9 0 0 0,7-11 0 0 0,6-9 0 0 0,6-7 0 0 0,3-5 0 0 0,2-4 0 0 0,0 0 0 0 0,1-1 0 0 0,0 0 0 0 0,0 0 0 0 0,0 1 0 0 0,-11-9 0 0 0,-12-12 0 0 0,-12-13 0 0 0,-10-8 0 0 0,-7-8 0 0 0,-4-4 0 0 0,-3-2 0 0 0,0-1 0 0 0,-1 0 0 0 0,-8 10 0 0 0,-13 13 0 0 0,-11 12 0 0 0,-9 11 0 0 0,-7 6 0 0 0,-4 6 0 0 0,-2 1 0 0 0,-1 2 0 0 0,0-1 0 0 0,0 0 0 0 0,-9 0 0 0 0,-2-1 0 0 0,11-1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3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4717 8755 0 0 0,'0'9'0'0'0,"0"13"0"0"0,-9 3 0 0 0,-4 6 0 0 0,-8-2 0 0 0,-1 4 0 0 0,3 5 0 0 0,5 6 0 0 0,5 5 0 0 0,3 4 0 0 0,4 2 0 0 0,2 1 0 0 0,0 1 0 0 0,1-1 0 0 0,0 1 0 0 0,0 0 0 0 0,-1-1 0 0 0,1 0 0 0 0,9 0 0 0 0,12-1 0 0 0,12-8 0 0 0,0-4 0 0 0,23-9 0 0 0,68-10 0 0 0,13-19 0 0 0,-8-10 0 0 0,-26-14 0 0 0,-31-12 0 0 0,-27-12 0 0 0,-22-7 0 0 0,-15-5 0 0 0,-9-2 0 0 0,-4-1 0 0 0,-2-1 0 0 0,0 1 0 0 0,2 1 0 0 0,0 0 0 0 0,-7 1 0 0 0,-3-10 0 0 0,-8-2 0 0 0,0 0 0 0 0,-6 13 0 0 0,1 5 0 0 0,-3 11 0 0 0,3 4 0 0 0,-4 7 0 0 0,-5 8 0 0 0,-7 8 0 0 0,-5 15 0 0 0,6 17 0 0 0,0 5 0 0 0,7 7 0 0 0,1-1 0 0 0,5 3 0 0 0,-1-4 0 0 0,4 12 0 0 0,-3 8 0 0 0,4 5 0 0 0,5 3 0 0 0,7 1 0 0 0,6 0 0 0 0,3-1 0 0 0,12-10 0 0 0,5-4 0 0 0,10-9 0 0 0,0-1 0 0 0,7-7 0 0 0,7-7 0 0 0,7-8 0 0 0,5-5 0 0 0,4-5 0 0 0,-7-11 0 0 0,-11-14 0 0 0,-12-13 0 0 0,-10-9 0 0 0,-7-7 0 0 0,-4-4 0 0 0,-3-1 0 0 0,-1-2 0 0 0,-1 1 0 0 0,-8 10 0 0 0,-13 3 0 0 0,-11 10 0 0 0,-9 11 0 0 0,2 18 0 0 0,10 21 0 0 0,8 16 0 0 0,10 13 0 0 0,7 8 0 0 0,4 5 0 0 0,3 2 0 0 0,2 1 0 0 0,0-1 0 0 0,-1 0 0 0 0,1-2 0 0 0,8-10 0 0 0,13-12 0 0 0,11-14 0 0 0,10-9 0 0 0,-3-16 0 0 0,2-8 0 0 0,-8-11 0 0 0,1-2 0 0 0,-6-6 0 0 0,-9-7 0 0 0,-7-7 0 0 0,-6-5 0 0 0,-5-3 0 0 0,-2-3 0 0 0,-2-1 0 0 0,-1 0 0 0 0,1 0 0 0 0,0 0 0 0 0,-10 1 0 0 0,-12 0 0 0 0,-11 0 0 0 0,-10 9 0 0 0,-7 4 0 0 0,-3 9 0 0 0,-4 10 0 0 0,0 19 0 0 0,10 19 0 0 0,12 18 0 0 0,13 12 0 0 0,10 8 0 0 0,8 5 0 0 0,4 2 0 0 0,2 0 0 0 0,2 1 0 0 0,-1-2 0 0 0,0-10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3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4895 10272 0 0 0,'9'0'0'0'0,"4"10"0"0"0,8 2 0 0 0,11 0 0 0 0,0 7 0 0 0,3 1 0 0 0,6-4 0 0 0,-4 6 0 0 0,0-2 0 0 0,-5 6 0 0 0,1-2 0 0 0,5-5 0 0 0,5-5 0 0 0,-5 4 0 0 0,0-2 0 0 0,4-2 0 0 0,4-4 0 0 0,4-4 0 0 0,2-3 0 0 0,3-2 0 0 0,0-1 0 0 0,2 0 0 0 0,-1-1 0 0 0,1 0 0 0 0,-1 1 0 0 0,0-1 0 0 0,0 1 0 0 0,0 0 0 0 0,0 0 0 0 0,-1 0 0 0 0,1 0 0 0 0,0 0 0 0 0,-1 0 0 0 0,1 0 0 0 0,0 0 0 0 0,-1 0 0 0 0,1 0 0 0 0,0 0 0 0 0,0 0 0 0 0,-1 0 0 0 0,1 0 0 0 0,-10-10 0 0 0,-3-2 0 0 0,1 0 0 0 0,-7-7 0 0 0,-11-10 0 0 0,1 0 0 0 0,-5-5 0 0 0,-5-5 0 0 0,-7-7 0 0 0,-4-3 0 0 0,-13-5 0 0 0,-6-1 0 0 0,-9-1 0 0 0,-11 8 0 0 0,-9 4 0 0 0,-16-1 0 0 0,-8-2 0 0 0,-3 8 0 0 0,2 9 0 0 0,2 1 0 0 0,3 5 0 0 0,3 7 0 0 0,1 7 0 0 0,2-6 0 0 0,0 1 0 0 0,1-6 0 0 0,0-1 0 0 0,0 5 0 0 0,-1 4 0 0 0,1 5 0 0 0,0 3 0 0 0,-1 3 0 0 0,0 2 0 0 0,1 1 0 0 0,-1 0 0 0 0,0 0 0 0 0,0 0 0 0 0,1-1 0 0 0,-1 0 0 0 0,0 1 0 0 0,1-1 0 0 0,-1 0 0 0 0,0 0 0 0 0,0 0 0 0 0,1 0 0 0 0,8 9 0 0 0,4 4 0 0 0,9 8 0 0 0,10 11 0 0 0,9 9 0 0 0,8 7 0 0 0,14 5 0 0 0,5 3 0 0 0,11-9 0 0 0,11-11 0 0 0,9-13 0 0 0,-3 0 0 0 0,1-4 0 0 0,4-5 0 0 0,3 4 0 0 0,3-1 0 0 0,2 6 0 0 0,2 0 0 0 0,1-5 0 0 0,0-5 0 0 0,0 4 0 0 0,1 0 0 0 0,-1-3 0 0 0,9-4 0 0 0,4-4 0 0 0,-1-3 0 0 0,-3-1 0 0 0,7-2 0 0 0,1-1 0 0 0,-3 0 0 0 0,-4 1 0 0 0,-4-1 0 0 0,7 1 0 0 0,1-1 0 0 0,-1 1 0 0 0,-4 0 0 0 0,-4 0 0 0 0,-11-9 0 0 0,-14-13 0 0 0,-14-12 0 0 0,-11-10 0 0 0,-16 3 0 0 0,-17-2 0 0 0,-14-2 0 0 0,-10 6 0 0 0,-8 1 0 0 0,-3 6 0 0 0,8-1 0 0 0,2 6 0 0 0,1-3 0 0 0,-3 4 0 0 0,-10 7 0 0 0,-6-3 0 0 0,-1 1 0 0 0,1 6 0 0 0,3 4 0 0 0,2 5 0 0 0,1 3 0 0 0,2 2 0 0 0,1 1 0 0 0,1 1 0 0 0,-1 0 0 0 0,11 9 0 0 0,2 4 0 0 0,-1-2 0 0 0,8 7 0 0 0,0 1 0 0 0,6 6 0 0 0,-1-2 0 0 0,4 6 0 0 0,8 6 0 0 0,6 7 0 0 0,25-5 0 0 0,19-7 0 0 0,14-10 0 0 0,9-9 0 0 0,15-5 0 0 0,4-5 0 0 0,0-3 0 0 0,-4 0 0 0 0,-3-1 0 0 0,-4 0 0 0 0,-3 1 0 0 0,-12-9 0 0 0,-3-4 0 0 0,-11-7 0 0 0,-19-2 0 0 0,-22 4 0 0 0,-19 5 0 0 0,-15 5 0 0 0,-9 4 0 0 0,-15-6 0 0 0,-15-12 0 0 0,-4-1 0 0 0,-5 3 0 0 0,2 6 0 0 0,-3 4 0 0 0,5 5 0 0 0,8 4 0 0 0,7 1 0 0 0,7 1 0 0 0,4 1 0 0 0,3 0 0 0 0,12 10 0 0 0,12 12 0 0 0,23 2 0 0 0,12-3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5271 10782 0 0 0,'0'9'0'0'0,"0"13"0"0"0,10 12 0 0 0,12 1 0 0 0,2 3 0 0 0,8-5 0 0 0,-3 2 0 0 0,-6 4 0 0 0,3-4 0 0 0,6 1 0 0 0,-2 4 0 0 0,3-5 0 0 0,5-8 0 0 0,-3 1 0 0 0,1-5 0 0 0,5-6 0 0 0,4-6 0 0 0,4-5 0 0 0,4-3 0 0 0,1-2 0 0 0,2-2 0 0 0,0 0 0 0 0,1 0 0 0 0,0-10 0 0 0,-1-2 0 0 0,0 0 0 0 0,-9-6 0 0 0,-14-10 0 0 0,-1 0 0 0 0,-8-5 0 0 0,-7-5 0 0 0,-6-6 0 0 0,-16 4 0 0 0,-5 1 0 0 0,-12 6 0 0 0,-11 9 0 0 0,-9 9 0 0 0,2-2 0 0 0,-2 2 0 0 0,-2 3 0 0 0,-4 4 0 0 0,-13 4 0 0 0,-5 3 0 0 0,-1 1 0 0 0,2 1 0 0 0,-8 1 0 0 0,0 0 0 0 0,2-1 0 0 0,5 1 0 0 0,3-1 0 0 0,3 1 0 0 0,2 8 0 0 0,12 13 0 0 0,12 12 0 0 0,14 10 0 0 0,8 7 0 0 0,8 4 0 0 0,4 2 0 0 0,11-9 0 0 0,4-2 0 0 0,9-10 0 0 0,10-10 0 0 0,8-11 0 0 0,-2 3 0 0 0,1-2 0 0 0,3-4 0 0 0,3-4 0 0 0,4 6 0 0 0,12 1 0 0 0,4-3 0 0 0,1-2 0 0 0,-2-4 0 0 0,-3-2 0 0 0,-2-3 0 0 0,-3 0 0 0 0,-1-2 0 0 0,-10-9 0 0 0,-4-13 0 0 0,-10-11 0 0 0,-9-10 0 0 0,-10-7 0 0 0,-7-4 0 0 0,-4-3 0 0 0,-13 10 0 0 0,-13 12 0 0 0,-14 12 0 0 0,-8 11 0 0 0,-7 7 0 0 0,-4 4 0 0 0,-2 4 0 0 0,-1 0 0 0 0,1 0 0 0 0,0 1 0 0 0,1-2 0 0 0,1 0 0 0 0,9 9 0 0 0,13 13 0 0 0,13 11 0 0 0,9 10 0 0 0,16-3 0 0 0,18-9 0 0 0,13 1 0 0 0,12-6 0 0 0,6-8 0 0 0,4-6 0 0 0,1-7 0 0 0,1-3 0 0 0,0-2 0 0 0,-1-2 0 0 0,-1-1 0 0 0,0 1 0 0 0,-1 0 0 0 0,0 0 0 0 0,0 0 0 0 0,-10-8 0 0 0,-13-14 0 0 0,-11-11 0 0 0,-11-9 0 0 0,-6-8 0 0 0,-13 6 0 0 0,-6 0 0 0 0,-10 8 0 0 0,-10 2 0 0 0,0-4 0 0 0,-3 5 0 0 0,-5-1 0 0 0,-14-4 0 0 0,-7-5 0 0 0,-3-4 0 0 0,1 5 0 0 0,2 11 0 0 0,2 11 0 0 0,3 8 0 0 0,0 7 0 0 0,2 4 0 0 0,0 3 0 0 0,1 1 0 0 0,9 9 0 0 0,13 13 0 0 0,11 12 0 0 0,11 9 0 0 0,6 6 0 0 0,4 4 0 0 0,3-7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3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5427 11590 0 0 0,'-9'0'0'0'0,"-13"0"0"0"0,-12 0 0 0 0,-10 0 0 0 0,-7 0 0 0 0,-3 0 0 0 0,-4 0 0 0 0,0 0 0 0 0,0 0 0 0 0,0 0 0 0 0,1 0 0 0 0,1 0 0 0 0,-1 0 0 0 0,1 0 0 0 0,1 0 0 0 0,-1 10 0 0 0,0 2 0 0 0,10 10 0 0 0,3 0 0 0 0,9 6 0 0 0,1 8 0 0 0,5 8 0 0 0,9 5 0 0 0,6 4 0 0 0,6 2 0 0 0,5 2 0 0 0,1 0 0 0 0,12-9 0 0 0,3-4 0 0 0,9-9 0 0 0,0-1 0 0 0,7-6 0 0 0,-3 1 0 0 0,4-4 0 0 0,-4 3 0 0 0,4-3 0 0 0,5 4 0 0 0,7-4 0 0 0,5-5 0 0 0,-5 3 0 0 0,-2-3 0 0 0,4 6 0 0 0,2-3 0 0 0,3-4 0 0 0,2-6 0 0 0,2 4 0 0 0,2 0 0 0 0,0-4 0 0 0,0-3 0 0 0,0-4 0 0 0,1 6 0 0 0,-1 2 0 0 0,0-2 0 0 0,-1-3 0 0 0,1-2 0 0 0,0-4 0 0 0,0-1 0 0 0,-1-2 0 0 0,1 0 0 0 0,0-1 0 0 0,-1 1 0 0 0,1-1 0 0 0,0 1 0 0 0,-1 0 0 0 0,-8-10 0 0 0,-4-3 0 0 0,-9-8 0 0 0,-10-11 0 0 0,-9-9 0 0 0,-8-7 0 0 0,-4-5 0 0 0,-3-3 0 0 0,-1-1 0 0 0,-1 0 0 0 0,0-1 0 0 0,0 1 0 0 0,1 0 0 0 0,-9 10 0 0 0,-3 4 0 0 0,1-1 0 0 0,-7-2 0 0 0,-1-3 0 0 0,-5 7 0 0 0,-9 1 0 0 0,1-1 0 0 0,-2 5 0 0 0,-6 10 0 0 0,-4 9 0 0 0,-5 8 0 0 0,7-4 0 0 0,0 0 0 0 0,-1 3 0 0 0,-3 3 0 0 0,-3 3 0 0 0,-2 3 0 0 0,-2 1 0 0 0,-1 0 0 0 0,-1 2 0 0 0,-1-1 0 0 0,1 1 0 0 0,0 0 0 0 0,0-1 0 0 0,0 0 0 0 0,0 0 0 0 0,0 0 0 0 0,0 0 0 0 0,1 0 0 0 0,-1 0 0 0 0,0 0 0 0 0,1 0 0 0 0,-1 0 0 0 0,0 10 0 0 0,1 2 0 0 0,8 10 0 0 0,4 0 0 0 0,9 6 0 0 0,10 8 0 0 0,9 8 0 0 0,8 5 0 0 0,4 4 0 0 0,3 2 0 0 0,11-8 0 0 0,4-2 0 0 0,8-10 0 0 0,1 0 0 0 0,5-7 0 0 0,8-7 0 0 0,-3 1 0 0 0,3-3 0 0 0,4-4 0 0 0,4-5 0 0 0,5-4 0 0 0,3-3 0 0 0,2-3 0 0 0,0 0 0 0 0,2-1 0 0 0,0 0 0 0 0,-1 0 0 0 0,1 1 0 0 0,-1-1 0 0 0,0 1 0 0 0,-1 0 0 0 0,1 0 0 0 0,0 0 0 0 0,0 0 0 0 0,-1 0 0 0 0,-9-10 0 0 0,-12-12 0 0 0,-12-12 0 0 0,-10-9 0 0 0,-7-8 0 0 0,-14-4 0 0 0,-15-2 0 0 0,-12 8 0 0 0,-10 13 0 0 0,-7 3 0 0 0,-3 7 0 0 0,-3 8 0 0 0,-9 7 0 0 0,-3 5 0 0 0,2 4 0 0 0,2 3 0 0 0,3 0 0 0 0,4 0 0 0 0,2 1 0 0 0,1-1 0 0 0,2 0 0 0 0,-1-1 0 0 0,1 1 0 0 0,10 8 0 0 0,12 13 0 0 0,11 12 0 0 0,11 10 0 0 0,6 6 0 0 0,13 5 0 0 0,16-7 0 0 0,3-3 0 0 0,7-8 0 0 0,6-1 0 0 0,-3 2 0 0 0,2-5 0 0 0,3 2 0 0 0,5 3 0 0 0,3-3 0 0 0,3 0 0 0 0,1-4 0 0 0,-7 1 0 0 0,-4-5 0 0 0,2-7 0 0 0,2-6 0 0 0,2-7 0 0 0,3-3 0 0 0,2-3 0 0 0,0-2 0 0 0,2 0 0 0 0,0-1 0 0 0,10 1 0 0 0,3 0 0 0 0,-1-9 0 0 0,-2-12 0 0 0,-13-12 0 0 0,-15-10 0 0 0,-14-7 0 0 0,-11-4 0 0 0,-8-2 0 0 0,-5-1 0 0 0,-12 9 0 0 0,-13 14 0 0 0,-11 12 0 0 0,-11 10 0 0 0,-5 7 0 0 0,-4 5 0 0 0,-2 3 0 0 0,0 0 0 0 0,0 1 0 0 0,0-1 0 0 0,1-1 0 0 0,-9 0 0 0 0,-3 0 0 0 0,2-1 0 0 0,1 0 0 0 0,4 0 0 0 0,11 10 0 0 0,6 2 0 0 0,0 0 0 0 0,9 7 0 0 0,0 1 0 0 0,7 5 0 0 0,8 9 0 0 0,7 8 0 0 0,16-3 0 0 0,17-9 0 0 0,15-9 0 0 0,11-8 0 0 0,7-6 0 0 0,14-5 0 0 0,5-2 0 0 0,0-1 0 0 0,7-1 0 0 0,0 0 0 0 0,5 1 0 0 0,-2 0 0 0 0,5 0 0 0 0,-4 1 0 0 0,-15-10 0 0 0,-10-2 0 0 0,-14-10 0 0 0,-15-9 0 0 0,-12-10 0 0 0,-18-7 0 0 0,-18 5 0 0 0,-16 9 0 0 0,-20 1 0 0 0,-10 7 0 0 0,-3 7 0 0 0,0 7 0 0 0,3 5 0 0 0,3-5 0 0 0,2-1 0 0 0,3 2 0 0 0,1 3 0 0 0,2 3 0 0 0,-1 2 0 0 0,1 1 0 0 0,0 2 0 0 0,9 10 0 0 0,13 12 0 0 0,12 13 0 0 0,9 9 0 0 0,7 7 0 0 0,4 4 0 0 0,3 3 0 0 0,9-10 0 0 0,14-12 0 0 0,11-12 0 0 0,9-11 0 0 0,-3-16 0 0 0,1-18 0 0 0,-7-14 0 0 0,0-2 0 0 0,-6-3 0 0 0,-18 4 0 0 0,-20 9 0 0 0,-19 9 0 0 0,-4 7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3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7250 6271 0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2:43:50.23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7250 6271 0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9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7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4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8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6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oDZgzYlOCQ?feature=oembed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1.png"/><Relationship Id="rId18" Type="http://schemas.openxmlformats.org/officeDocument/2006/relationships/customXml" Target="../ink/ink11.xml"/><Relationship Id="rId3" Type="http://schemas.openxmlformats.org/officeDocument/2006/relationships/image" Target="../media/image6.png"/><Relationship Id="rId21" Type="http://schemas.openxmlformats.org/officeDocument/2006/relationships/customXml" Target="../ink/ink14.xml"/><Relationship Id="rId7" Type="http://schemas.openxmlformats.org/officeDocument/2006/relationships/image" Target="../media/image8.png"/><Relationship Id="rId12" Type="http://schemas.openxmlformats.org/officeDocument/2006/relationships/customXml" Target="../ink/ink7.xml"/><Relationship Id="rId17" Type="http://schemas.openxmlformats.org/officeDocument/2006/relationships/customXml" Target="../ink/ink10.xml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customXml" Target="../ink/ink6.xml"/><Relationship Id="rId19" Type="http://schemas.openxmlformats.org/officeDocument/2006/relationships/customXml" Target="../ink/ink12.xml"/><Relationship Id="rId4" Type="http://schemas.openxmlformats.org/officeDocument/2006/relationships/customXml" Target="../ink/ink3.xml"/><Relationship Id="rId9" Type="http://schemas.openxmlformats.org/officeDocument/2006/relationships/image" Target="../media/image9.png"/><Relationship Id="rId1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boek.pelckmansportaal.be/digibook/5eaa86bd2e19ac0033f23521?superModuleId=GimtqJ1N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20.xml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customXml" Target="../ink/ink17.xml"/><Relationship Id="rId12" Type="http://schemas.openxmlformats.org/officeDocument/2006/relationships/image" Target="../media/image18.png"/><Relationship Id="rId17" Type="http://schemas.openxmlformats.org/officeDocument/2006/relationships/customXml" Target="../ink/ink22.xml"/><Relationship Id="rId2" Type="http://schemas.openxmlformats.org/officeDocument/2006/relationships/customXml" Target="../ink/ink1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18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upe sur arrière-plan clair">
            <a:extLst>
              <a:ext uri="{FF2B5EF4-FFF2-40B4-BE49-F238E27FC236}">
                <a16:creationId xmlns:a16="http://schemas.microsoft.com/office/drawing/2014/main" id="{790E8ED6-57DA-4BE3-A72B-81E2EF494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6" b="1571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fr-BE" dirty="0">
                <a:cs typeface="Calibri Light"/>
              </a:rPr>
              <a:t>qu'est-ce que tu feras demain?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>
                <a:cs typeface="Calibri"/>
              </a:rPr>
              <a:t>Mars 2021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A809-7BD8-4012-A254-541452B2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 </a:t>
            </a:r>
            <a:r>
              <a:rPr lang="en-US" dirty="0" err="1"/>
              <a:t>exercice</a:t>
            </a:r>
            <a:r>
              <a:rPr lang="en-US" dirty="0"/>
              <a:t> 5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8ABD94C-AEF7-42FE-9F51-2B5A371D9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197" y="1943762"/>
            <a:ext cx="10247116" cy="4999581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44A09A9-E485-4B76-8C09-3D5ED67D4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366" y="4048125"/>
            <a:ext cx="1400175" cy="2857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5F5A777-6D2B-4160-9291-A60C1C657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794" y="4445839"/>
            <a:ext cx="1152525" cy="2667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C1458AA-3BBB-4475-B7EE-26D762D02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017" y="4910677"/>
            <a:ext cx="971550" cy="25717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1D26525-07EC-4D6B-8CA3-1C95A7EFA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068" y="5639339"/>
            <a:ext cx="1533525" cy="32385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5E225D3-FA15-43E1-B289-0290374847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192" y="5279725"/>
            <a:ext cx="3505200" cy="35296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359CB7B-4419-4FE9-B800-D577DA31DB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1079" y="6026167"/>
            <a:ext cx="2743200" cy="3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DD42-9372-4F0B-9321-A270A41D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Exercice</a:t>
            </a:r>
            <a:r>
              <a:rPr lang="en-US" dirty="0"/>
              <a:t> 6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950896B2-60EC-4BEB-AE17-E717364A3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" y="2818"/>
            <a:ext cx="11151009" cy="7113053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0C537A5-AD01-4ECA-BB5F-C1FF8E8FF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001" y="1542332"/>
            <a:ext cx="2411622" cy="88348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B2111B1-140F-4A38-A478-2BB4B8DD2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339" y="2687130"/>
            <a:ext cx="1270419" cy="56359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23E7C51-C736-4F59-99E8-EE920998D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981" y="3248025"/>
            <a:ext cx="1775963" cy="60636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053F6AB-CCF8-4FA8-8B58-E453471AA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1732" y="3708010"/>
            <a:ext cx="2210159" cy="53465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FD68DD5-6D74-402F-AA25-150D73600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384" y="4446199"/>
            <a:ext cx="1407722" cy="56790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84B6A86-28C9-4493-AD04-4EC3142CD1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1219" y="5394924"/>
            <a:ext cx="1727979" cy="52513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A6A1F745-2722-488E-80ED-DD4DC357EB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6456" y="5931829"/>
            <a:ext cx="1694371" cy="57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7684-3ACF-4FC5-A9CD-60DC4E97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Exercice final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F5F63-0759-4165-8F9B-6BF7A72AE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/>
              <a:t>Aimer + as =&gt; tu aimeras =&gt; jij zal houden van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B9AAA-2BE3-4B6F-AFDB-A9CB951A2388}"/>
              </a:ext>
            </a:extLst>
          </p:cNvPr>
          <p:cNvSpPr/>
          <p:nvPr/>
        </p:nvSpPr>
        <p:spPr>
          <a:xfrm>
            <a:off x="836990" y="1931610"/>
            <a:ext cx="3652761" cy="27698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chemeClr val="tx1"/>
                </a:solidFill>
              </a:rPr>
              <a:t>Aimer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8E8B9-E085-410E-9FC0-70C9C2A77197}"/>
              </a:ext>
            </a:extLst>
          </p:cNvPr>
          <p:cNvSpPr/>
          <p:nvPr/>
        </p:nvSpPr>
        <p:spPr>
          <a:xfrm>
            <a:off x="6698342" y="1926772"/>
            <a:ext cx="3652761" cy="27698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000">
                <a:solidFill>
                  <a:schemeClr val="tx1"/>
                </a:solidFill>
              </a:rPr>
              <a:t>As 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A0E8-62AD-408A-A6F7-CF5F023B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Écoute</a:t>
            </a:r>
            <a:r>
              <a:rPr lang="en-US" dirty="0"/>
              <a:t> bien et </a:t>
            </a:r>
            <a:r>
              <a:rPr lang="en-US" dirty="0" err="1"/>
              <a:t>remplis</a:t>
            </a:r>
            <a:r>
              <a:rPr lang="en-US" dirty="0"/>
              <a:t> les </a:t>
            </a:r>
            <a:r>
              <a:rPr lang="en-US" dirty="0" err="1"/>
              <a:t>trous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58778DA6-0817-41F7-93C8-1F2CA48BA0C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1708165"/>
            <a:ext cx="7677508" cy="5068017"/>
          </a:xfrm>
        </p:spPr>
      </p:pic>
      <p:pic>
        <p:nvPicPr>
          <p:cNvPr id="3" name="Picture 4" descr="Map&#10;&#10;Description automatically generated">
            <a:extLst>
              <a:ext uri="{FF2B5EF4-FFF2-40B4-BE49-F238E27FC236}">
                <a16:creationId xmlns:a16="http://schemas.microsoft.com/office/drawing/2014/main" id="{BBCBAE63-0BAF-46AB-8A73-F2E815156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024" y="488428"/>
            <a:ext cx="4439727" cy="63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8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9FEB-741D-4268-9163-6D4E7E8B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Écoute</a:t>
            </a:r>
            <a:r>
              <a:rPr lang="en-US" dirty="0"/>
              <a:t> bien et </a:t>
            </a:r>
            <a:r>
              <a:rPr lang="en-US" dirty="0" err="1"/>
              <a:t>remplis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E8C13-F4AC-4240-A054-B350DDE3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">
                <a:ea typeface="+mn-lt"/>
                <a:cs typeface="+mn-lt"/>
              </a:rPr>
              <a:t>Demain il fera beau sur toutes les routes. </a:t>
            </a:r>
            <a:br>
              <a:rPr lang="fr" dirty="0">
                <a:ea typeface="+mn-lt"/>
                <a:cs typeface="+mn-lt"/>
              </a:rPr>
            </a:br>
            <a:r>
              <a:rPr lang="fr">
                <a:ea typeface="+mn-lt"/>
                <a:cs typeface="+mn-lt"/>
              </a:rPr>
              <a:t>Demain il fera beau sur tes chemins. </a:t>
            </a:r>
            <a:br>
              <a:rPr lang="fr" dirty="0">
                <a:ea typeface="+mn-lt"/>
                <a:cs typeface="+mn-lt"/>
              </a:rPr>
            </a:br>
            <a:r>
              <a:rPr lang="fr">
                <a:ea typeface="+mn-lt"/>
                <a:cs typeface="+mn-lt"/>
              </a:rPr>
              <a:t>Demain, un jour nouveau, demain tous les anges, chanteront sur tes routes, demain. </a:t>
            </a:r>
            <a:br>
              <a:rPr lang="fr" dirty="0">
                <a:ea typeface="+mn-lt"/>
                <a:cs typeface="+mn-lt"/>
              </a:rPr>
            </a:br>
            <a:r>
              <a:rPr lang="fr">
                <a:ea typeface="+mn-lt"/>
                <a:cs typeface="+mn-lt"/>
              </a:rPr>
              <a:t>Demain, un jour nouveau. </a:t>
            </a:r>
            <a:br>
              <a:rPr lang="fr" dirty="0">
                <a:ea typeface="+mn-lt"/>
                <a:cs typeface="+mn-lt"/>
              </a:rPr>
            </a:br>
            <a:r>
              <a:rPr lang="fr">
                <a:ea typeface="+mn-lt"/>
                <a:cs typeface="+mn-lt"/>
              </a:rPr>
              <a:t>Demain tous les anges  chanteront sur tes routes, demain.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8CD885-FB8B-4F9E-86AB-93DC0F354704}"/>
              </a:ext>
            </a:extLst>
          </p:cNvPr>
          <p:cNvSpPr/>
          <p:nvPr/>
        </p:nvSpPr>
        <p:spPr>
          <a:xfrm>
            <a:off x="2705819" y="1922253"/>
            <a:ext cx="661358" cy="48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99B15-36E4-4437-946E-2C5E2C1B493D}"/>
              </a:ext>
            </a:extLst>
          </p:cNvPr>
          <p:cNvSpPr/>
          <p:nvPr/>
        </p:nvSpPr>
        <p:spPr>
          <a:xfrm>
            <a:off x="2714445" y="2405332"/>
            <a:ext cx="661358" cy="48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2FCE81-BCD2-4BCA-BB18-E6677139EFCC}"/>
              </a:ext>
            </a:extLst>
          </p:cNvPr>
          <p:cNvSpPr/>
          <p:nvPr/>
        </p:nvSpPr>
        <p:spPr>
          <a:xfrm>
            <a:off x="9169879" y="2894162"/>
            <a:ext cx="1883433" cy="474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F618C9-96CE-406C-8729-C771004CFACA}"/>
              </a:ext>
            </a:extLst>
          </p:cNvPr>
          <p:cNvSpPr/>
          <p:nvPr/>
        </p:nvSpPr>
        <p:spPr>
          <a:xfrm>
            <a:off x="4957313" y="4274389"/>
            <a:ext cx="1811546" cy="48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77C4-80F4-4B9F-B649-1D1F3C03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temps </a:t>
            </a:r>
            <a:r>
              <a:rPr lang="en-US" dirty="0" err="1"/>
              <a:t>verbaux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77AA0E3-EA82-4975-BA14-915EB03C9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196" y="1986893"/>
            <a:ext cx="9951192" cy="479829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48DDC4-630C-4D74-8E6B-0902E2588240}"/>
                  </a:ext>
                </a:extLst>
              </p14:cNvPr>
              <p14:cNvContentPartPr/>
              <p14:nvPr/>
            </p14:nvContentPartPr>
            <p14:xfrm>
              <a:off x="8847990" y="5333156"/>
              <a:ext cx="733425" cy="4953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48DDC4-630C-4D74-8E6B-0902E25882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0067" y="5315327"/>
                <a:ext cx="768913" cy="5306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6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E938-5D36-4547-AC07-F2387939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 futur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12438-FF01-49D6-9DE6-519E42A4C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Les anges chanteront. </a:t>
            </a:r>
          </a:p>
          <a:p>
            <a:r>
              <a:rPr lang="en-US" sz="4400"/>
              <a:t> &lt; CHANTER </a:t>
            </a:r>
          </a:p>
          <a:p>
            <a:r>
              <a:rPr lang="en-US" sz="4400"/>
              <a:t>Infinitif + terminaisons</a:t>
            </a:r>
            <a:endParaRPr lang="en-US" sz="4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187375-7E99-4200-AFEE-C9F2ABC2F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202" y="2004204"/>
            <a:ext cx="3084841" cy="45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3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AF0F-8D09-4965-BB4D-CD4E3CFD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À la recherche des terminaisons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6100A-BCF7-4D23-882A-67CB3587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1076316" cy="47264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Demain, je mangerai une pomme. </a:t>
            </a:r>
          </a:p>
          <a:p>
            <a:r>
              <a:rPr lang="en-US" sz="3600"/>
              <a:t>La semaine prochaine, tu demanderas des nouvelles. </a:t>
            </a:r>
          </a:p>
          <a:p>
            <a:r>
              <a:rPr lang="en-US" sz="3600"/>
              <a:t>Elle nagera dans la mer cet été.</a:t>
            </a:r>
          </a:p>
          <a:p>
            <a:r>
              <a:rPr lang="en-US" sz="3600"/>
              <a:t>Nous aimerons tous nos enfants. </a:t>
            </a:r>
          </a:p>
          <a:p>
            <a:r>
              <a:rPr lang="en-US" sz="3600"/>
              <a:t>Vous étudierez ce soir? </a:t>
            </a:r>
          </a:p>
          <a:p>
            <a:r>
              <a:rPr lang="en-US" sz="3600"/>
              <a:t>Ils dormiront bien cette nuit. 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C10B8F-36EC-47FE-B564-02B41FCF0E1B}"/>
                  </a:ext>
                </a:extLst>
              </p14:cNvPr>
              <p14:cNvContentPartPr/>
              <p14:nvPr/>
            </p14:nvContentPartPr>
            <p14:xfrm>
              <a:off x="5033210" y="2124340"/>
              <a:ext cx="438150" cy="36195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C10B8F-36EC-47FE-B564-02B41FCF0E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4083" y="1946921"/>
                <a:ext cx="616048" cy="717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CADEAC-8710-4702-AF6F-18D56EFA544E}"/>
                  </a:ext>
                </a:extLst>
              </p14:cNvPr>
              <p14:cNvContentPartPr/>
              <p14:nvPr/>
            </p14:nvContentPartPr>
            <p14:xfrm>
              <a:off x="8600238" y="2786170"/>
              <a:ext cx="447675" cy="44767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CADEAC-8710-4702-AF6F-18D56EFA54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10487" y="2604778"/>
                <a:ext cx="627538" cy="810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F205AC-B257-4D6F-8BAC-7DC1B3B18D92}"/>
                  </a:ext>
                </a:extLst>
              </p14:cNvPr>
              <p14:cNvContentPartPr/>
              <p14:nvPr/>
            </p14:nvContentPartPr>
            <p14:xfrm>
              <a:off x="3266985" y="4114723"/>
              <a:ext cx="295275" cy="39052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F205AC-B257-4D6F-8BAC-7DC1B3B18D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76439" y="3936433"/>
                <a:ext cx="476731" cy="74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E78BD1-5D1C-4B90-A984-1B5DF110BD92}"/>
                  </a:ext>
                </a:extLst>
              </p14:cNvPr>
              <p14:cNvContentPartPr/>
              <p14:nvPr/>
            </p14:nvContentPartPr>
            <p14:xfrm>
              <a:off x="3489157" y="4831137"/>
              <a:ext cx="781050" cy="32385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E78BD1-5D1C-4B90-A984-1B5DF110BD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9781" y="4651220"/>
                <a:ext cx="960160" cy="68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1A2546B-D5EE-400B-A388-349FC90A8E55}"/>
                  </a:ext>
                </a:extLst>
              </p14:cNvPr>
              <p14:cNvContentPartPr/>
              <p14:nvPr/>
            </p14:nvContentPartPr>
            <p14:xfrm>
              <a:off x="3765716" y="5551159"/>
              <a:ext cx="428625" cy="28575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1A2546B-D5EE-400B-A388-349FC90A8E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76254" y="5370989"/>
                <a:ext cx="607907" cy="645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29EBE4-81CD-4692-9EE2-3816F2A1CBC3}"/>
                  </a:ext>
                </a:extLst>
              </p14:cNvPr>
              <p14:cNvContentPartPr/>
              <p14:nvPr/>
            </p14:nvContentPartPr>
            <p14:xfrm>
              <a:off x="3085689" y="6295537"/>
              <a:ext cx="666750" cy="381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29EBE4-81CD-4692-9EE2-3816F2A1CB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95831" y="6116664"/>
                <a:ext cx="846108" cy="738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20533B7-4030-4905-AF1F-444ECBAB1FE9}"/>
                  </a:ext>
                </a:extLst>
              </p14:cNvPr>
              <p14:cNvContentPartPr/>
              <p14:nvPr/>
            </p14:nvContentPartPr>
            <p14:xfrm>
              <a:off x="5273842" y="2265947"/>
              <a:ext cx="19050" cy="190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20533B7-4030-4905-AF1F-444ECBAB1F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392" y="-7240003"/>
                <a:ext cx="9525000" cy="190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B39FD0D-87B2-4516-B6F6-541F573CEFFD}"/>
                  </a:ext>
                </a:extLst>
              </p14:cNvPr>
              <p14:cNvContentPartPr/>
              <p14:nvPr/>
            </p14:nvContentPartPr>
            <p14:xfrm>
              <a:off x="5273842" y="2265947"/>
              <a:ext cx="19050" cy="1905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B39FD0D-87B2-4516-B6F6-541F573CEFF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392" y="-7240003"/>
                <a:ext cx="9525000" cy="190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6C66B67-58D7-4C65-8255-1D16B198A160}"/>
                  </a:ext>
                </a:extLst>
              </p14:cNvPr>
              <p14:cNvContentPartPr/>
              <p14:nvPr/>
            </p14:nvContentPartPr>
            <p14:xfrm>
              <a:off x="5273842" y="2165684"/>
              <a:ext cx="19050" cy="1905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6C66B67-58D7-4C65-8255-1D16B198A1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392" y="-7359316"/>
                <a:ext cx="9525000" cy="190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A8B8F74-9670-43B0-8C25-89C5EBF8C346}"/>
                  </a:ext>
                </a:extLst>
              </p14:cNvPr>
              <p14:cNvContentPartPr/>
              <p14:nvPr/>
            </p14:nvContentPartPr>
            <p14:xfrm>
              <a:off x="5273842" y="2165684"/>
              <a:ext cx="19050" cy="1905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A8B8F74-9670-43B0-8C25-89C5EBF8C3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392" y="-7359316"/>
                <a:ext cx="9525000" cy="190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37E4225-BEA4-4F0F-B713-DAA787929557}"/>
                  </a:ext>
                </a:extLst>
              </p14:cNvPr>
              <p14:cNvContentPartPr/>
              <p14:nvPr/>
            </p14:nvContentPartPr>
            <p14:xfrm>
              <a:off x="5293894" y="2185736"/>
              <a:ext cx="19050" cy="1905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37E4225-BEA4-4F0F-B713-DAA7879295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394" y="-7320214"/>
                <a:ext cx="9525000" cy="190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94D97F-6DAE-4027-8C0F-19B35A5FA858}"/>
                  </a:ext>
                </a:extLst>
              </p14:cNvPr>
              <p14:cNvContentPartPr/>
              <p14:nvPr/>
            </p14:nvContentPartPr>
            <p14:xfrm>
              <a:off x="8823157" y="2987842"/>
              <a:ext cx="19050" cy="1905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94D97F-6DAE-4027-8C0F-19B35A5FA8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9707" y="-6537158"/>
                <a:ext cx="9525000" cy="190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92F757-B325-4FE0-B025-DFEF7D577598}"/>
                  </a:ext>
                </a:extLst>
              </p14:cNvPr>
              <p14:cNvContentPartPr/>
              <p14:nvPr/>
            </p14:nvContentPartPr>
            <p14:xfrm>
              <a:off x="5249332" y="2382761"/>
              <a:ext cx="9525" cy="9525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92F757-B325-4FE0-B025-DFEF7D5775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7607" y="-2379739"/>
                <a:ext cx="4762500" cy="95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02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FF37-5851-4222-9953-81A6003E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formation du futur simple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ABF8ED-8E25-48AF-8A19-C6E91EC61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185738"/>
              </p:ext>
            </p:extLst>
          </p:nvPr>
        </p:nvGraphicFramePr>
        <p:xfrm>
          <a:off x="2882295" y="1819956"/>
          <a:ext cx="4661429" cy="327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619">
                  <a:extLst>
                    <a:ext uri="{9D8B030D-6E8A-4147-A177-3AD203B41FA5}">
                      <a16:colId xmlns:a16="http://schemas.microsoft.com/office/drawing/2014/main" val="2601733303"/>
                    </a:ext>
                  </a:extLst>
                </a:gridCol>
                <a:gridCol w="1711047">
                  <a:extLst>
                    <a:ext uri="{9D8B030D-6E8A-4147-A177-3AD203B41FA5}">
                      <a16:colId xmlns:a16="http://schemas.microsoft.com/office/drawing/2014/main" val="3630254406"/>
                    </a:ext>
                  </a:extLst>
                </a:gridCol>
                <a:gridCol w="1728763">
                  <a:extLst>
                    <a:ext uri="{9D8B030D-6E8A-4147-A177-3AD203B41FA5}">
                      <a16:colId xmlns:a16="http://schemas.microsoft.com/office/drawing/2014/main" val="298627094"/>
                    </a:ext>
                  </a:extLst>
                </a:gridCol>
              </a:tblGrid>
              <a:tr h="9434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personne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infintif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Terminaisons du futur 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331946"/>
                  </a:ext>
                </a:extLst>
              </a:tr>
              <a:tr h="3217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J'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Ai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569415"/>
                  </a:ext>
                </a:extLst>
              </a:tr>
              <a:tr h="3217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729512"/>
                  </a:ext>
                </a:extLst>
              </a:tr>
              <a:tr h="3217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139903"/>
                  </a:ext>
                </a:extLst>
              </a:tr>
              <a:tr h="3217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268183"/>
                  </a:ext>
                </a:extLst>
              </a:tr>
              <a:tr h="3217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vous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936913"/>
                  </a:ext>
                </a:extLst>
              </a:tr>
              <a:tr h="5040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ils/elles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430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DFF92B-69F3-464A-ACAE-DE26AD88C5C2}"/>
              </a:ext>
            </a:extLst>
          </p:cNvPr>
          <p:cNvSpPr txBox="1"/>
          <p:nvPr/>
        </p:nvSpPr>
        <p:spPr>
          <a:xfrm>
            <a:off x="3768876" y="5050972"/>
            <a:ext cx="3626151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Attention! Les verbes en –re</a:t>
            </a:r>
          </a:p>
          <a:p>
            <a:r>
              <a:rPr lang="en-US"/>
              <a:t> perdent leur 'e' final!</a:t>
            </a:r>
          </a:p>
        </p:txBody>
      </p:sp>
    </p:spTree>
    <p:extLst>
      <p:ext uri="{BB962C8B-B14F-4D97-AF65-F5344CB8AC3E}">
        <p14:creationId xmlns:p14="http://schemas.microsoft.com/office/powerpoint/2010/main" val="2145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1E0E-6CAB-41F5-A5CA-BA7E86E6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Exercices</a:t>
            </a:r>
            <a:r>
              <a:rPr lang="en-US" dirty="0"/>
              <a:t> p.259-260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30DA-F501-4B33-88A2-5A5664D17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 a et b </a:t>
            </a:r>
            <a:br>
              <a:rPr lang="en-US" dirty="0"/>
            </a:br>
            <a:r>
              <a:rPr lang="en-US" dirty="0">
                <a:hlinkClick r:id="rId2"/>
              </a:rPr>
              <a:t>digiboek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6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6A5B0-515F-4190-BFFF-B0D3AF53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Correction </a:t>
            </a:r>
            <a:r>
              <a:rPr lang="en-US" dirty="0" err="1"/>
              <a:t>exercice</a:t>
            </a:r>
            <a:r>
              <a:rPr lang="en-US" dirty="0"/>
              <a:t> 4</a:t>
            </a:r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1B854"/>
          </a:solidFill>
          <a:ln w="38100" cap="rnd">
            <a:solidFill>
              <a:srgbClr val="21B85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0E6ED1-F5CA-48DA-BB59-31A48A4A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B1C5E981-5977-4148-A65F-FE1A35F1C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259" y="1196884"/>
            <a:ext cx="9391002" cy="54562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FB8203-AD34-4BFF-A02F-4E6B0892B86E}"/>
                  </a:ext>
                </a:extLst>
              </p14:cNvPr>
              <p14:cNvContentPartPr/>
              <p14:nvPr/>
            </p14:nvContentPartPr>
            <p14:xfrm>
              <a:off x="4031912" y="2947873"/>
              <a:ext cx="152400" cy="161925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FB8203-AD34-4BFF-A02F-4E6B0892B8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4464" y="2930123"/>
                <a:ext cx="187651" cy="197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D697E8-C507-4A9B-A018-9E9F5B22E197}"/>
                  </a:ext>
                </a:extLst>
              </p14:cNvPr>
              <p14:cNvContentPartPr/>
              <p14:nvPr/>
            </p14:nvContentPartPr>
            <p14:xfrm>
              <a:off x="4059466" y="4073330"/>
              <a:ext cx="123825" cy="17145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D697E8-C507-4A9B-A018-9E9F5B22E1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41930" y="4055545"/>
                <a:ext cx="159255" cy="206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72B6E9-0E35-477A-B317-16A699DF00ED}"/>
                  </a:ext>
                </a:extLst>
              </p14:cNvPr>
              <p14:cNvContentPartPr/>
              <p14:nvPr/>
            </p14:nvContentPartPr>
            <p14:xfrm>
              <a:off x="4069150" y="6336830"/>
              <a:ext cx="142875" cy="20955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72B6E9-0E35-477A-B317-16A699DF00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1906" y="6318513"/>
                <a:ext cx="177714" cy="24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AFF7B6-8613-4EB4-BB0A-EB7734838D04}"/>
                  </a:ext>
                </a:extLst>
              </p14:cNvPr>
              <p14:cNvContentPartPr/>
              <p14:nvPr/>
            </p14:nvContentPartPr>
            <p14:xfrm>
              <a:off x="11400677" y="4037232"/>
              <a:ext cx="19050" cy="1905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AFF7B6-8613-4EB4-BB0A-EB7734838D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48177" y="3103782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A134F2-EDFC-4523-A08E-A567FBAD87D8}"/>
                  </a:ext>
                </a:extLst>
              </p14:cNvPr>
              <p14:cNvContentPartPr/>
              <p14:nvPr/>
            </p14:nvContentPartPr>
            <p14:xfrm>
              <a:off x="8663696" y="2663832"/>
              <a:ext cx="76200" cy="180975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A134F2-EDFC-4523-A08E-A567FBAD87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45482" y="2646296"/>
                <a:ext cx="112999" cy="215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4DC408-6D30-4DCF-A19C-33C6F8AB0779}"/>
                  </a:ext>
                </a:extLst>
              </p14:cNvPr>
              <p14:cNvContentPartPr/>
              <p14:nvPr/>
            </p14:nvContentPartPr>
            <p14:xfrm>
              <a:off x="8610468" y="3797460"/>
              <a:ext cx="95250" cy="152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4DC408-6D30-4DCF-A19C-33C6F8AB077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92722" y="3779780"/>
                <a:ext cx="131105" cy="187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8EEAA4F-A85F-413E-AE47-397C73894CDA}"/>
                  </a:ext>
                </a:extLst>
              </p14:cNvPr>
              <p14:cNvContentPartPr/>
              <p14:nvPr/>
            </p14:nvContentPartPr>
            <p14:xfrm>
              <a:off x="8599225" y="5476724"/>
              <a:ext cx="133350" cy="200025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8EEAA4F-A85F-413E-AE47-397C73894CD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81939" y="5459253"/>
                <a:ext cx="168275" cy="2353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5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B3521"/>
      </a:dk2>
      <a:lt2>
        <a:srgbClr val="E8E2E6"/>
      </a:lt2>
      <a:accent1>
        <a:srgbClr val="21B854"/>
      </a:accent1>
      <a:accent2>
        <a:srgbClr val="21BB14"/>
      </a:accent2>
      <a:accent3>
        <a:srgbClr val="68B320"/>
      </a:accent3>
      <a:accent4>
        <a:srgbClr val="9BA912"/>
      </a:accent4>
      <a:accent5>
        <a:srgbClr val="CF9825"/>
      </a:accent5>
      <a:accent6>
        <a:srgbClr val="D54817"/>
      </a:accent6>
      <a:hlink>
        <a:srgbClr val="918230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SketchyVTI</vt:lpstr>
      <vt:lpstr>qu'est-ce que tu feras demain?</vt:lpstr>
      <vt:lpstr>Écoute bien et remplis les trous</vt:lpstr>
      <vt:lpstr>Écoute bien et remplis</vt:lpstr>
      <vt:lpstr>Les temps verbaux</vt:lpstr>
      <vt:lpstr>Le futur simple</vt:lpstr>
      <vt:lpstr>À la recherche des terminaisons</vt:lpstr>
      <vt:lpstr>La formation du futur simple</vt:lpstr>
      <vt:lpstr>Exercices p.259-260</vt:lpstr>
      <vt:lpstr>Correction exercice 4</vt:lpstr>
      <vt:lpstr>Correction exercice 5</vt:lpstr>
      <vt:lpstr>Exercice 6</vt:lpstr>
      <vt:lpstr>Exercice final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179</cp:revision>
  <dcterms:created xsi:type="dcterms:W3CDTF">2021-02-28T16:12:10Z</dcterms:created>
  <dcterms:modified xsi:type="dcterms:W3CDTF">2021-03-04T13:02:08Z</dcterms:modified>
</cp:coreProperties>
</file>