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76" r:id="rId14"/>
    <p:sldId id="277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4FEC9-0927-39F9-F209-ACA20D061AC6}" v="2" dt="2021-03-03T15:13:07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5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10:20:31.42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8932.4082"/>
      <inkml:brushProperty name="anchorY" value="-15772.52734"/>
      <inkml:brushProperty name="scaleFactor" value="0.5"/>
    </inkml:brush>
  </inkml:definitions>
  <inkml:trace contextRef="#ctx0" brushRef="#br0">4620 149 24575,'-89'-30'0,"-1"1"0,20 9 0,7 5 0,-26 4 0,19 11 0,2 0 0,-9 0 0,0-7 0,-7 0 0,-2 0 0,-5 7 0,5 0 0,-5 0 0,2-3 0,-2-4 0,5 5 0,-5-5 0,-5 5 0,-2 2 0,47 0 0,-1 0 0,0 0 0,-1 0 0,1 0 0,-1 0 0,1 0 0,0 0 0,-1 0 0,1 0 0,-1 0 0,1 0 0,-1 0 0,1 0 0,-1 0 0,1 0 0,-5 0 0,-1 0 0,-1 0 0,-1 0 0,3 0 0,0 0 0,0-1 0,2 2 0,4 2 0,2 3 0,-49 8 0,9 5 0,-2 2 0,7 0 0,7 0 0,-2 0 0,9 0 0,0 2 0,7 5 0,0-5 0,0 5 0,7 2 0,0-2 0,7 10 0,-7-3 0,11 4 0,3 3 0,3-7 0,11 0 0,-7 0 0,7 7 0,0-7 0,7 0 0,-7 7 0,0 7 0,0 7 0,7-7 0,0 7 0,0-7 0,0 7 0,0-7 0,9 0 0,5-7 0,5 0 0,2 0 0,0-2 0,0-5 0,0 5 0,0-5 0,0-3 0,0 3 0,0-7 0,0 7 0,4-7 0,10 7 0,3-7 0,18 7 0,-7-9 0,7 2 0,-10 2 0,3-2 0,3 7 0,-3-7 0,7 7 0,-7-7 0,9 7 0,-2-7 0,2 3 0,-2-3 0,5-3 0,-5 10 0,5-7 0,2 7 0,0-7 0,0 7 0,2-9 0,5 2 0,5-2 0,9 2 0,-3-5 0,-4 5 0,3-5 0,-10-2 0,9 3 0,-2 4 0,-2-5 0,2 5 0,0-12 0,7-2 0,-3-2 0,-4 2 0,5-5 0,-5-9 0,12 7 0,2 0 0,-7 0 0,-7-7 0,0 7 0,7 0 0,-7 0 0,0-7 0,0 3 0,7 4 0,-3-5 0,-4 5 0,5-5 0,-5-2 0,-2 0 0,1 0 0,-3 0 0,11 0 0,-14 3 0,7 4 0,-10-5 0,-4 5 0,3-5 0,4-2 0,-3 0 0,10 0 0,-7 0 0,7 0 0,-2 0 0,2 0 0,2 0 0,-9 0 0,7 0 0,-7 0 0,12 0 0,2 0 0,-7 0 0,7 0 0,-7-2 0,0-5 0,-5-2 0,-9-5 0,0-5 0,0 5 0,-2-2 0,-5 2 0,2-5 0,-9 5 0,7-7 0,-7-7 0,7 7 0,-7 0 0,0 0 0,-7 7 0,0-12 0,0-2 0,0-2 0,0 2 0,0-5 0,0-9 0,0-2 0,0-5 0,0 2 0,0-9 0,-4 10 0,4-3 0,-7-3 0,7 3 0,-3 0 0,-11 7 0,7-9 0,-7-5 0,7 5 0,-7 2 0,7 4 0,-7 3 0,3 0 0,-3 0 0,-5 0 0,5 0 0,2 0 0,-2 0 0,0 0 0,-7 0 0,0 0 0,0 0 0,0 0 0,0 0 0,0 0 0,0 0 0,0-2 0,0-5 0,0 5 0,0-5 0,0 11 0,0 3 0,0 7 0,0-7 0,0 7 0,0-7 0,0 7 0,0-7 0,-2 10 0,-5-3 0,-2 4 0,-5 3 0,-5 0 0,5 0 0,-5 7 0,-2 0 0,0 0 0,-4 1 0,4-1 0,-5 7 0,12-7 0,-5 9 0,-2-14 0,0 5 0,0 5 0,0 0 0,10-1 0,-8 8 0,-11 30 0,-15 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05.24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48264.71875"/>
      <inkml:brushProperty name="anchorY" value="-119784.02344"/>
      <inkml:brushProperty name="scaleFactor" value="0.5"/>
    </inkml:brush>
  </inkml:definitions>
  <inkml:trace contextRef="#ctx0" brushRef="#br0">883 1 24575,'-55'54'0,"0"-1"0,3 0 0,4-3 0,-15 25 0,0-5 0,-5-7 0,5-7 0,-5-12 0,12-9 0,5-9 0,2 2 0,14-14 0,7-7 0,5-3 0,2 3 0,9 14 0,-25 21 0,2 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05.91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77255.5"/>
      <inkml:brushProperty name="anchorY" value="-129592.92188"/>
      <inkml:brushProperty name="scaleFactor" value="0.5"/>
    </inkml:brush>
  </inkml:definitions>
  <inkml:trace contextRef="#ctx0" brushRef="#br0">1 1 24575,'64'31'0,"-1"0"0,1 0 0,10 6 0,-6-4 0,-17-8 0,-6-1 0,20 16 0,8 2 0,-10 0 0,-7 0 0,0 0 0,-12-9 0,-2-5 0,-12 2 0,-16-2 0,-4 0 0,-10-7 0,28 28 0,7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07.86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09689.21875"/>
      <inkml:brushProperty name="anchorY" value="-142025.8125"/>
      <inkml:brushProperty name="scaleFactor" value="0.5"/>
    </inkml:brush>
  </inkml:definitions>
  <inkml:trace contextRef="#ctx0" brushRef="#br0">778 1 24575,'-56'35'0,"0"0"0,12-6 0,4-2 0,-19 8 0,10 0 0,-2-7 0,-5 7 0,-2-7 0,9 7 0,2-9 0,12 2 0,-9-12 0,9-2 0,0-7 0,14 7 0,0-9 0,9 13 0,3 3 0,9 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08.69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38722"/>
      <inkml:brushProperty name="anchorY" value="-152800.65625"/>
      <inkml:brushProperty name="scaleFactor" value="0.5"/>
    </inkml:brush>
  </inkml:definitions>
  <inkml:trace contextRef="#ctx0" brushRef="#br0">1 1 24575,'60'40'0,"1"-1"0,-3 3 0,-4-4 0,16 4 0,-2 9 0,9 12 0,-17-2 0,3-5 0,-14-3 0,0-4 0,-9-7 0,-12 0 0,-2-7 0,-19-7 0,9 5 0,24 28 0,16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10.73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71197.71875"/>
      <inkml:brushProperty name="anchorY" value="-166220.48438"/>
      <inkml:brushProperty name="scaleFactor" value="0.5"/>
    </inkml:brush>
  </inkml:definitions>
  <inkml:trace contextRef="#ctx0" brushRef="#br0">663 1 24575,'-55'19'0,"0"-1"0,8 2 0,3 2 0,-26 23 0,14 11 0,5 2 0,9-9 0,7 5 0,0 2 0,0 2 0,-7 19 0,9 12 0,5 2 0,7-7 0,7-28 0,70-33 0,26-16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11.29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97059.6875"/>
      <inkml:brushProperty name="anchorY" value="-176113.375"/>
      <inkml:brushProperty name="scaleFactor" value="0.5"/>
    </inkml:brush>
  </inkml:definitions>
  <inkml:trace contextRef="#ctx0" brushRef="#br0">1 1 24575,'66'72'0,"1"1"0,3-5 0,-2-8 0,-26-27 0,0-5 0,6 0 0,2 0 0,-1-3 0,0-1 0,35 11 0,-5-5 0,-30-7 0,2 3 0,4 2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11.92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25986.625"/>
      <inkml:brushProperty name="anchorY" value="-188336.28125"/>
      <inkml:brushProperty name="scaleFactor" value="0.5"/>
    </inkml:brush>
  </inkml:definitions>
  <inkml:trace contextRef="#ctx0" brushRef="#br0">421 1 24575,'58'79'0,"-23"-9"0,-32 0 0,-24-25 0,-14 4 0,-12-7 0,-2-7 0,-7-3 0,7-4 0,2-2 0,12 9 0,5-7 0,9 7 0,0 0 0,-28 44 0,21-34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12.40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51470.625"/>
      <inkml:brushProperty name="anchorY" value="-199195.125"/>
      <inkml:brushProperty name="scaleFactor" value="0.5"/>
    </inkml:brush>
  </inkml:definitions>
  <inkml:trace contextRef="#ctx0" brushRef="#br0">1 1 24575,'26'54'0,"-1"-1"0,8-2 0,4-4 0,10-1 0,4-3 0,7-1 0,3-2 0,6 0 0,-1-3 0,-7-8 0,-1-2 0,-1-7 0,-2 2 0,-5 4 0,-2 4 0,-6 2 0,0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13.91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6137.45313"/>
      <inkml:brushProperty name="anchorY" value="-11994.44434"/>
      <inkml:brushProperty name="scaleFactor" value="0.5"/>
    </inkml:brush>
  </inkml:definitions>
  <inkml:trace contextRef="#ctx0" brushRef="#br0">147 1638 24575,'18'62'0,"-1"0"0,0-6 0,-4-7 0,-6-14 0,5 5 0,9-17 0,7 10 0,0-6 0,9-1 0,-2 9 0,5-9 0,2 2 0,-2 2 0,-5-2 0,4 0 0,-4-7 0,7 0 0,7 0 0,0-9 0,14-5 0,-4-5 0,11-2 0,-5 0 0,-2 0 0,-9 0 0,-5 0 0,-5 0 0,-2 0 0,-2 0 0,-5 0 0,4 0 0,-4 0 0,3 0 0,-3 0 0,-3 0 0,-4 0 0,-2-5 0,9-9 0,0-2 0,7-19 0,2 0 0,5-7 0,-4 0 0,4 0 0,-12 0 0,-2 0 0,-7 0 0,7 0 0,-7-2 0,7-5 0,-7-5 0,7-9 0,-12 0 0,-2 0 0,0 7 0,-7 0 0,-4 3 0,-3-3 0,-5-3 0,-2 10 0,0-9 0,0 2 0,0-5 0,0-2 0,0-2 0,0-5 0,-2 5 0,-5-5 0,-5 4 0,-9 3 0,0 10 0,0 4 0,-2 4 0,-5 3 0,2 3 0,-9 4 0,0-5 0,-7 5 0,-2-5 0,-5-2 0,-5 7 0,-9 0 0,9 10 0,5-3 0,-2 7 0,2 7 0,-7 2 0,7 5 0,-2 5 0,2-5 0,4 4 0,-4 3 0,-2 0 0,2 0 0,0 0 0,7 0 0,0 10 0,0 4 0,-9 7 0,-5 7 0,4 7 0,3 14 0,5-3 0,2 10 0,-2-7 0,-5 7 0,4 0 0,-4 7 0,5-7 0,2 0 0,7-2 0,0 2 0,9 7 0,-2 0 0,-2 0 0,2 7 0,0-5 0,7-2 0,0 0 0,0 0 0,0-7 0,0 0 0,7-7 0,0 7 0,9-7 0,-2 7 0,5-7 0,2 7 0,0-2 0,0 2 0,0 14 0,-19 14 0,8-30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15.59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9668.57031"/>
      <inkml:brushProperty name="anchorY" value="-17624.60938"/>
      <inkml:brushProperty name="scaleFactor" value="0.5"/>
    </inkml:brush>
  </inkml:definitions>
  <inkml:trace contextRef="#ctx0" brushRef="#br0">222 567 24575,'13'-71'0,"-1"1"0,0-1 0,7-8 0,4 11 0,33-14 0,-4 47 0,4 0 0,-7 12 0,-14 2 0,-5 9 0,-9 12 0,-9 10 0,-3 1 0,-9 20 0,0 11 0,0 14 0,0-3 0,0 3 0,-9 0 0,-5 7 0,-7 5 0,-7 9 0,-5-7 0,-9 14 0,0-14 0,0 0 0,0-14 0,0-7 0,5-12 0,-5-2 0,14-9 0,-7 2 0,9-5 0,5-2 0,0 0 0,0 0 0,2-7 0,5 0 0,3-9 0,4 2 0,4 5 0,-15-10 0,15 17 0,3-17 0,21 17 0,14-17 0,14 5 0,3-5 0,4-2 0,-5 0 0,-9 0 0,-9 0 0,-5 0 0,-5 0 0,-2 0 0,-7 7 0,0 0 0,0 0 0,7-7 0,0 0 0,0 0 0,0 0 0,0 0 0,0 0 0,0 0 0,0 0 0,-9 10 0,16 20 0,-5 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08.12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1848 336 24575,'-71'-32'0,"0"0"0,0 0 0,0 0 0,1 3 0,4 2 0,6 6 0,0 5 0,8 6 0,-23 10 0,-9 0 0,-12 14 0,5 14 0,41-13 0,0 3 0,3 10 0,1 2 0,-4-5 0,2-1 0,4 4 0,4 0 0,-30 21 0,7 7 0,7-7 0,-3 17 0,10-3 0,0 2 0,7-9 0,7 2 0,0-9 0,10-7 0,-3-7 0,14-2 0,7 2 0,4 7 0,3 0 0,0 0 0,0 7 0,0-5 0,0-2 0,0-2 0,0-5 0,3 5 0,4-5 0,7 11 0,14 3 0,9 0 0,19-7 0,0 7 0,14 0 0,-2 0 0,2-7 0,2 0 0,5 0 0,2-9 0,-9-5 0,7-7 0,-7-7 0,0-5 0,-7-9 0,17 0 0,4 0 0,2 0 0,-9 0 0,2-9 0,-9-5 0,0-10 0,-7 3 0,-7-4 0,0 11 0,-7-5 0,7-2 0,-7-7 0,7 0 0,-11-2 0,-3 2 0,7 2 0,-7-9 0,-3 10 0,-4-3 0,-9 4 0,2 3 0,-7-11 0,-7-10 0,5 4 0,-5-11 0,4 0 0,3-14 0,0-7 0,0 0 0,-9-7 0,-5 7 0,-5 10 0,-2 11 0,0 4 0,0 3 0,0 0 0,0 0 0,-9-2 0,-5-5 0,-14-2 0,-7-5 0,-14-3 0,-7 10 0,-9 3 0,2 11 0,-5-3 0,12 10 0,5 0 0,2 7 0,11 0 0,3 0 0,7 7 0,-7 0 0,10 10 0,-3-3 0,4-3 0,3 3 0,0 0 0,0 7 0,-18-46 0,-6-13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17.65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97062.60938"/>
      <inkml:brushProperty name="anchorY" value="-25458.79688"/>
      <inkml:brushProperty name="scaleFactor" value="0.5"/>
    </inkml:brush>
  </inkml:definitions>
  <inkml:trace contextRef="#ctx0" brushRef="#br0">64 1848 24575,'7'90'0,"0"0"0,-1-20 0,2-7 0,15 16 0,12-23 0,12-9 0,2 2 0,7-5 0,-7-2 0,9-2 0,-2-5 0,-2-5 0,2-9 0,2 0 0,12 0 0,-2 0 0,9 0 0,-7-2 0,7-5 0,-2 0 0,2 0 0,-5-10 0,-9 10 0,0-9 0,0-5 0,0 0 0,0 0 0,0 0 0,0 0 0,-2 0 0,-5 0 0,-5 0 0,-9 0 0,0-19 0,0-9 0,7-2 0,0-5 0,7-2 0,-7-12 0,0 2 0,-7-9 0,-7 0 0,0-7 0,-10-2 0,3-5 0,-4-5 0,-3-9 0,0-2 0,0-5 0,-10 5 0,-4-5 0,3 4 0,-3 3 0,0 0 0,-7 0 0,0 0 0,0 0 0,0 5 0,0-5 0,0 12 0,0-12 0,-10 14 0,-4 0 0,-11 11 0,-3 3 0,-12 3 0,-2-3 0,0-3 0,-7 10 0,-2 0 0,2 7 0,-5 3 0,-2 4 0,9 4 0,-9 10 0,8-2 0,-1-5 0,4 5 0,-4-5 0,5 4 0,2 3 0,-2 10 0,-5 4 0,2-3 0,-9 3 0,7 0 0,-7 7 0,-7 0 0,-7 0 0,-9 0 0,2 0 0,4 0 0,3 0 0,5 12 0,2 9 0,0 14 0,0 21 0,7-7 0,0 14 0,2-7 0,-2 0 0,5 2 0,9-9 0,7 3 0,0-3 0,7 4 0,-7 10 0,9 0 0,-2 0 0,-2 0 0,2 0 0,0 7 0,7 0 0,2-7 0,5-7 0,-2-7 0,9 7 0,0-7 0,7 7 0,0-2 0,0 2 0,0 42 0,16-36 0,5 4 0,3 25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19.129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25842.55469"/>
      <inkml:brushProperty name="anchorY" value="-33376.97656"/>
      <inkml:brushProperty name="scaleFactor" value="0.5"/>
    </inkml:brush>
  </inkml:definitions>
  <inkml:trace contextRef="#ctx0" brushRef="#br0">1 336 24575,'47'-80'0,"-1"-1"0,-4 24 0,0 9 0,31 2 0,-17 32 0,9 4 0,-9 10 0,0 0 0,-14 0 0,-9 0 0,-5 0 0,-5 10 0,-11 4 0,-5 14 0,-5 4 0,-2 10 0,0 7 0,0 0 0,0 0 0,0-7 0,-9 7 0,-5 0 0,-14-7 0,-7-7 0,-5-2 0,-2 2 0,-9 2 0,-5-9 0,11 0 0,3-7 0,14 0 0,0 0 0,5-9 0,30-3 0,16-11 0,33-5 0,14 5 0,7-5 0,-4 4 0,-3 3 0,-5 0 0,-2 0 0,-9 0 0,-5 0 0,-7 0 0,-7 0 0,-5 10 0,-9 4 0,-9 14 0,-5 7 0,2 4 0,-2 3 0,0 0 0,-7 0 0,0 7 0,0 0 0,0 0 0,0-7 0,0 7 0,0 0 0,-2-2 0,-5-12 0,-5 2 0,-9-9 0,-9 7 0,-5-7 0,2 0 0,-2-7 0,7-2 0,-7-5 0,2-5 0,-2-9 0,-7 0 0,0 0 0,0 0 0,-7 0 0,3 0 0,-3 0 0,4 0 0,-4 0 0,14-9 0,7-5 0,5-2 0,2 2 0,0-3 0,0 10 0,2-2 0,5 2 0,-14-23 0,5-15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00.98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87533.1875"/>
      <inkml:brushProperty name="anchorY" value="-103673.83594"/>
      <inkml:brushProperty name="scaleFactor" value="0.5"/>
    </inkml:brush>
  </inkml:definitions>
  <inkml:trace contextRef="#ctx0" brushRef="#br0">841 0 24575,'-52'63'0,"1"0"0,14-12 0,4-4 0,-14 11 0,12-16 0,-4-2 0,-3-12 0,-7 7 0,0-7 0,0 7 0,7-7 0,7 0 0,0-7 0,9 0 0,-2 0 0,7 0 0,7 0 0,-5-9 0,8 6 0,-10-6 0,9 9 0,0 0 0,5 0 0,-23 28 0,-14 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01.76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16271.96875"/>
      <inkml:brushProperty name="anchorY" value="-110500.92969"/>
      <inkml:brushProperty name="scaleFactor" value="0.5"/>
    </inkml:brush>
  </inkml:definitions>
  <inkml:trace contextRef="#ctx0" brushRef="#br0">1 0 24575,'59'44'0,"0"-1"0,0 1 0,13 7 0,-4-4 0,-15-8 0,-3-4 0,-5-12 0,1-4 0,0 3 0,-1-2 0,27 13 0,-16-12 0,-21 0 0,-14 0 0,-9 0 0,-12 0 0,37 19 0,10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13.29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80691.5625"/>
      <inkml:brushProperty name="anchorY" value="-212593.96875"/>
      <inkml:brushProperty name="scaleFactor" value="0.5"/>
    </inkml:brush>
  </inkml:definitions>
  <inkml:trace contextRef="#ctx0" brushRef="#br0">483 0 24575,'-25'53'0,"1"-1"0,6 7 0,1 1 0,-7 6 0,-1 1 0,3 5 0,-3 1 0,-9-2 0,-2-2 0,5-7 0,2-3 0,3-8 0,3-4 0,-15 25 0,24-30 0,-23 10 0,2-8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3:13.74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05692.5625"/>
      <inkml:brushProperty name="anchorY" value="-219463.0625"/>
      <inkml:brushProperty name="scaleFactor" value="0.5"/>
    </inkml:brush>
  </inkml:definitions>
  <inkml:trace contextRef="#ctx0" brushRef="#br0">0 0 24575,'64'43'0,"0"0"0,3 7 0,-1 1 0,-6-8 0,-1 0 0,7 9 0,1 1-462,7 0 0,-1-1 0,-11-4 1,-2 0-1,0-2 0,1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3T10:08:23.501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44,'92'-8,"-24"2,-4 6,-16 0,23 0,4 0,1 0,6 0,-7 0,7 3,-3 1,6 3,1-3,7-1,4-3,-46 0,1 0,2 0,0 0,-2 0,0 0,-1 0,-2 0,44 0,-14 0,-1 0,-7 0,-2 0,1 0,-4 0,4 0,2 0,6 0,2 0,5 0,-2-3,6 2,-3-5,3 5,-3-5,3 5,-6-6,2 7,-9-4,2 1,-9 2,1-2,-5 3,-4 0,3 0,-3 0,0 0,-4 0,0 0,-3 0,3 0,-3 0,-1 0,-6 0,-4 0,-1 0,-6-3,3 2,-6-2,-1 3,-4 0,1 0,0 0,2 0,-4 0,0 0,-2 0,0 0,4 0,-4 0,0-3,3 2,1-2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3T10:08:25.788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7,'97'-4,"-24"1,-6 3,-7 0,22 0,7 0,7 0,-46 0,1 0,4 0,1 0,1 0,0 0,2 0,1 0,0 0,1 0,0 0,0 0,-2 0,0 0,0 0,0 0,-2 0,0 0,0 0,0 0,2 0,0 0,-1 0,-1 0,2 0,0 0,1 0,1 0,-3 0,0 0,0 0,1 0,-1 0,-2 0,42 0,1 0,-13 0,-7 3,-1 1,-13 3,-1-3,-14 0,-3-4,-9 0,1 3,4-2,1 2,5-3,-2 0,10 0,-6 0,6 0,-7 0,3 0,-2 0,2 0,-6 0,-4 0,-4 0,-7 0,-3 0,-1-3,-6 2,6-2,0-1,2 4,-5-4,2 1,-5 2,16 1,3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10:20:54.19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8242.79297"/>
      <inkml:brushProperty name="anchorY" value="-31965.02734"/>
      <inkml:brushProperty name="scaleFactor" value="0.5"/>
    </inkml:brush>
  </inkml:definitions>
  <inkml:trace contextRef="#ctx0" brushRef="#br0">3276 903 24575,'-50'-77'0,"0"0"0,1 0 0,1 6 0,2 1 0,9 20 0,9 22 0,-9 5 0,2-5 0,-5 4 0,-2 3 0,0-7 0,0 0 0,7 0 0,0 7 0,0 5 0,-7-5 0,2 5 0,5-12 0,-14 11 0,0 3 0,0 10 0,0-3 0,5-3 0,2 3 0,0-7 0,0 7 0,0-7 0,0 7 0,0-7 0,0 7 0,0-2 0,0 2 0,0 5 0,0-5 0,0 4 0,0 3 0,0-7 0,0 0 0,7 0 0,0 7 0,-5 0 0,-2 0 0,-4 0 0,11 0 0,-5 0 0,-2 0 0,7 0 0,0 0 0,2 0 0,-2 0 0,-4 0 0,4 0 0,2 0 0,-2 0 0,0 0 0,-7 0 0,7 0 0,0 0 0,0 0 0,-7 0 0,7 0 0,0 0 0,2 10 0,-2 4 0,-2-3 0,9 3 0,-5-7 0,-2 7 0,10 0 0,-10 7 0,2 0 0,5 0 0,-7 3 0,7 4 0,-2-12 0,2 5 0,4-5 0,-4 5 0,5-2 0,2-5 0,7 5 0,0-5 0,0 4 0,0 3 0,0 0 0,2 0 0,-2 0 0,-2 0 0,9 0 0,-7-7 0,7 0 0,-7 0 0,7 7 0,0 0 0,7 0 0,-7 0 0,0 0 0,0 0 0,7 0 0,-7 0 0,0 0 0,0 0 0,7 0 0,0 3 0,0 4 0,0-5 0,0 5 0,0-2 0,0 2 0,0-5 0,0 5 0,0-5 0,0-2 0,0 0 0,0 0 0,0 7 0,0 0 0,0 0 0,2-7 0,5 0 0,5 0 0,16 0 0,0 0 0,2 0 0,-2 0 0,3-2 0,4-5 0,4 5 0,-4-5 0,12-3 0,2 3 0,2-2 0,-2 2 0,10 2 0,4-9 0,4 3 0,-11-3 0,-2-5 0,2 5 0,-2-5 0,2-2 0,-3 0 0,-4 0 0,-2 0 0,9 0 0,-7 0 0,7 0 0,-7 0 0,7 0 0,0 0 0,7 0 0,-2 0 0,-5 0 0,-5 0 0,-9 0 0,7 3 0,0 4 0,0-5 0,-7 5 0,2-5 0,5-2 0,-2 0 0,9 0 0,-7 0 0,7 0 0,-9 0 0,2 0 0,-5 0 0,-2 0 0,2 0 0,5 0 0,-7 0 0,0 0 0,0 0 0,-7 0 0,-4 0 0,-3 0 0,2 0 0,-2 0 0,2 0 0,-2 0 0,-4 0 0,4 0 0,-5 0 0,-2 0 0,0-7 0,0 0 0,0-9 0,0 2 0,0 2 0,0-2 0,-2 0 0,-5-7 0,4 7 0,-4 0 0,-2 0 0,2-7 0,-7 0 0,7 0 0,-9 0 0,4 0 0,-9 0 0,7 7 0,0 0 0,0 0 0,-7-7 0,0-7 0,0 0 0,0 0 0,0 7 0,0 0 0,0 0 0,0 0 0,0 0 0,0 0 0,0 0 0,0 0 0,0 0 0,0 0 0,0 0 0,0 0 0,0 0 0,-9 10 0,-40 57 0,-19 24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3T10:16:06.031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34,'53'-10,"-1"1,27-5,-6 14,-18 0,19 0,8 0,-3 0,3 0,-4 0,-4 0,4 0,0 0,4 0,-3 0,2 0,1 0,-30 1,-2 1,18-1,31 3,-34-4,25 4,1-4,-1 4,-3-4,6 0,-9 0,5 0,-6 0,-1 0,-4 0,-4 0,-12 0,-5 0,-15 0,-5 0,-16 7,-6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11.149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1851.22461"/>
      <inkml:brushProperty name="anchorY" value="-3866.27637"/>
      <inkml:brushProperty name="scaleFactor" value="0.5"/>
    </inkml:brush>
  </inkml:definitions>
  <inkml:trace contextRef="#ctx0" brushRef="#br0">0 516 24575,'55'-31'0,"0"-1"0,-9 7 0,-1 1 0,32-11 0,-14-7 0,-5 0 0,-16 0 0,-2 0 0,-5 0 0,2 5 0,-9-5 0,0 14 0,-7-7 0,0 19 0,-9 25 0,-3 45 0,-9 37 0,0-38 0,0 3 0,0 12 0,0 2 0,0 3 0,0 1 0,0-4 0,0 0 0,1 4 0,-2-1 0,-3-8 0,-1-2 0,-2-2 0,0-3 0,-9 36 0,2-32 0,4-17 0,10-17 0,-9-80 0,-3-20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10:22:01.00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51443.3125"/>
      <inkml:brushProperty name="anchorY" value="-83505.02344"/>
      <inkml:brushProperty name="scaleFactor" value="0.5"/>
    </inkml:brush>
  </inkml:definitions>
  <inkml:trace contextRef="#ctx0" brushRef="#br0">3444 86 24575,'-70'-47'0,"-14"19"0,29 21 0,-4 5 0,-3 1 0,-2 2 0,-1-1 0,-1 0 0,3 0 0,0 0 0,1 0 0,1 0 0,1 0 0,1 0 0,-3 0 0,0 0 0,2 0 0,1 0 0,1 0 0,-1 0 0,0-1 0,-1 2 0,5 2 0,1 3 0,-2 0 0,0 2 0,2 1 0,1 1 0,0 0 0,1 1 0,0-1 0,1 1 0,2-1 0,0 1 0,-44 17 0,9 0 0,9 2 0,5-2 0,2 4 0,-2 10 0,3 10 0,-10 4 0,7-3 0,-7 3 0,7 0 0,-7 7 0,9 5 0,-2-5 0,0-2 0,7-12 0,7-12 0,21 5 0,5-2 0,9 9 0,0-5 0,0 5 0,0 5 0,0 2 0,2-3 0,5 3 0,5-2 0,9 2 0,0 0 0,0 0 0,0-7 0,0 14 0,11-12 0,10 5 0,10-9 0,11 2 0,7-5 0,0-2 0,16-7 0,-2 0 0,7-2 0,0 2 0,-2-5 0,9-9 0,-10 0 0,3 0 0,-2-2 0,2-5 0,-5 2 0,5-9 0,5 7 0,2-7 0,-5 7 0,-2-7 0,3 7 0,-3-7 0,9 3 0,-2-3 0,12-5 0,2 5 0,7-5 0,-7-2 0,-42 0 0,2 0 0,47 0 0,-47 0 0,0 0 0,2 0 0,-1 0 0,1 0 0,-1 0 0,1 0 0,-1 0 0,1 0 0,-1 0 0,1 0 0,-1 0 0,4 0 0,0 0 0,0 0 0,0 0 0,3 0 0,-1 0 0,-5 0 0,-1 0 0,-1 0 0,-2 0 0,35 0 0,-7-9 0,0-5 0,-9-5 0,2-2 0,-7-7 0,-7 0 0,5-2 0,-5 2 0,0-5 0,7-9 0,-14-2 0,7-5 0,-12 2 0,-9-9 0,5 7 0,-5-7 0,-5 7 0,-2-7 0,2-4 0,-2-3 0,-2-5 0,-12 12 0,-5-5 0,-9-2 0,0-7 0,0 0 0,0-9 0,0 2 0,0 5 0,0 2 0,0 2 0,0-2 0,-2 14 0,-5 0 0,-12 9 0,-9 5 0,-9 0 0,2 0 0,-5 7 0,-2 0 0,0 10 0,0-3 0,-4 4 0,-10 3 0,7 0 0,-14 0 0,4 10 0,-4 4 0,0-3 0,0 3 0,0 0 0,0 7 0,0-7 0,0 1 0,0-8 0,0 7 0,0-7 0,0 7 0,0-3 0,0 3 0,17 5 0,4-5 0,7 5 0,-14 2 0,-8 3 0,-10 3 0,-16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10:22:03.34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69556.76563"/>
      <inkml:brushProperty name="anchorY" value="-99676.52344"/>
      <inkml:brushProperty name="scaleFactor" value="0.5"/>
    </inkml:brush>
  </inkml:definitions>
  <inkml:trace contextRef="#ctx0" brushRef="#br0">4138 189 24575,'-69'-19'0,"1"-1"0,-1 1 0,-29-9 0,14 9 0,31 19 0,-10 0 0,-5-2 0,-9-5 0,0 5 0,-14-5 0,2 4 0,-2 3 0,3-7 0,-10 0 0,2 0 0,-2 7 0,0-2 0,0-5 0,9 5 0,-9-5 0,7 4 0,0 3 0,-4 0 0,43 0 0,-1 0 0,0 0 0,1 0 0,-1 0 0,1 0 0,-2 0 0,0 0 0,-2 0 0,0 0 0,4 1 0,-1 1 0,1 0 0,-1 3 0,-42 9 0,11 14 0,-7 4 0,45-12 0,1 2 0,-1 2 0,1 1 0,-39 24 0,40-21 0,-1 0 0,-4-3 0,0-1 0,6 4 0,0 0 0,-3-3 0,1-1 0,-32 35 0,14-3 0,9-3 0,5 3 0,14-9 0,7 2 0,5 2 0,2-2 0,0 10 0,0-3 0,2 4 0,5 3 0,-2 3 0,9 4 0,0 0 0,7 14 0,0-14 0,0 7 0,0-10 0,0-4 0,4-7 0,10 0 0,10 0 0,18 7 0,9-2 0,5-5 0,0 2 0,7-9 0,-2 0 0,16-7 0,4-7 0,3 0 0,5-2 0,-12 2 0,2-5 0,-2-9 0,3 0 0,-10 0 0,7 0 0,-7 0 0,0-2 0,-7-5 0,7 5 0,0-5 0,-3-3 0,-11 3 0,5-2 0,-5 2 0,7-2 0,7-5 0,5-5 0,9 5 0,7-5 0,0-2 0,7 0 0,-7 0 0,-39 0 0,1 0 0,45 0 0,-48 0 0,0 0 0,41 0 0,-5 0 0,5 0 0,3 0 0,-3 0 0,-3 0 0,-11 0 0,10 0 0,-10 0 0,2 0 0,-9 0 0,5 0 0,9 0 0,7 0 0,0 0 0,-41 0 0,0 0 0,48 0 0,-2 0 0,2 0 0,-12 0 0,-2 0 0,-2 0 0,-12 0 0,0 0 0,-7 0 0,0 0 0,0 0 0,7-2 0,0-5 0,-3-7 0,-11-14 0,2 2 0,-9-9 0,7 0 0,-7-7 0,-7-2 0,-7-5 0,-9 5 0,2-5 0,-5 4 0,-2 3 0,-2-7 0,-5 0 0,2-9 0,-9 2 0,0-5 0,-7-2 0,0-9 0,0-5 0,0-9 0,0-12 0,0 2 0,0 43 0,0 1 0,0-44 0,0 12 0,-2 10 0,-5 4 0,-5 11 0,-9 3 0,0 10 0,0-3 0,-9 4 0,-5 3 0,-7-11 0,-7 4 0,2-5 0,-9 19 0,10-5 0,-3-2 0,5 3 0,2 4 0,-7-5 0,0 5 0,-10 5 0,3 2 0,-4-3 0,-3 3 0,-3 0 0,-4 7 0,3 3 0,-10 4 0,-7-3 0,-7 10 0,2 0 0,12 7 0,5-7 0,9 0 0,0-2 0,0 2 0,7 5 0,0-5 0,9 4 0,-2 3 0,2 0 0,-2 0 0,-26 20 0,-15 7 0,22-8 0,0 1 0,1-1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10:22:05.13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85066.39063"/>
      <inkml:brushProperty name="anchorY" value="-118556.85938"/>
      <inkml:brushProperty name="scaleFactor" value="0.5"/>
    </inkml:brush>
  </inkml:definitions>
  <inkml:trace contextRef="#ctx0" brushRef="#br0">4727 253 24575,'-82'-39'0,"0"0"0,1 0 0,2 3 0,1 1 0,6 13 0,7 19 0,4 6 0,-5-4 0,-1 0 0,-2-3 0,-2 1 0,-1 2 0,-1-1 0,3-1 0,0-1 0,2 0 0,-1-1 0,-1 1 0,0 1 0,-1-1 0,0 1 0,-6 3 0,0 0 0,-2 0 0,-1 0-376,-4 0 1,0 0-1,-2 0 1,-1 0 375,-4-1 0,0 2 0,6 3 0,0 1 0,-3 1 0,1 2 0,5 3 0,3 2 0,5 3 0,1 3 0,3-1 0,2 3 11,1 10 0,1 1 1,-2-2-1,1 1-11,0 6 0,1 3 0,-5 6 0,2 4 0,2 5 0,1 2 0,-3-1 0,0 0 0,6 0 0,0 0 0,-1-3 0,0 1 0,7-2 0,2 1 0,7-4 0,3 0 0,5 0 0,3 0 0,4-1 0,3 2 88,4 2 1,3 1 0,2 0-1,4 1-88,9 2 0,2 0 0,1-1 0,1 0 0,3 4 0,2 1 0,-1-5 0,0 0 0,-1 1 0,2 0 0,7-3 0,5-1 188,2-3 0,5 0 0,8-1 1,5-3-189,7-2 0,4-2 0,-2 0 0,2 0 87,4-2 1,2-1-1,3-5 1,1-3-88,5-5 0,1-1 0,6-2 0,1 0 0,3 0 0,0-2 0,3-3 0,1-1 0,3-2 0,0 0 0,-5-3 0,-1-1 0,2-3 0,1 0 0,1-2 0,1-1 0,4-3 0,1-2 0,8 1 0,2 0-276,6 0 0,2 0 0,-27-2 0,1-1 1,1-1 275,7-4 0,1-1 0,0-2 0,3-2 0,0-2 0,0-4 0,-1-7 0,1-3 0,-2 0 0,-6 4 0,-1 0 0,-1 0 0,-5 2 0,-3-1 0,-1 1 0,19-5 0,-4 0-19,-7 3 0,-1 1 1,-8 6-1,-2 1 19,-6 3 0,-2 0 0,-4 2 0,-2 1 0,28-10 0,0-7 0,-14 0 0,3-12 0,-17-2 0,0 7 0,-7-7 0,-10 12 687,-4-5 0,-4 7-687,-3-7 0,0-2 0,2-10 80,5-2-80,-5-9 0,15-3 0,-10-9 0,-3 0 0,-11 7 0,-4 2 0,-10 5 0,0-9 0,0 9 0,0-7 0,0 14 0,0-9 0,0 2 0,0-3 0,0 3 0,0-4 0,0 4 0,0 4 0,0 3 0,-12 5 0,-9 2 0,-2 0 0,-12 0 0,0-9 0,-7-1 0,0 6 0,9-3 0,-7 18 0,8-4 0,-1 7 0,0 7 0,5 7 0,5 5 0,-45 0 0,1-3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02:51.934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83,'54'0,"0"0,-3 0,-1 0,29 0,-22 0,3 0,5 0,1 0,3 0,-1 0,-10 0,0 0,3 0,2 0,-1 0,-1 0,-4 0,0 0,9 0,2 0,2 0,2 0,14 0,3 0,4 0,0 0,-6 0,-4 0,-15 0,-2 0,1 0,-2 0,25 0,-23 0,0 0,18 0,-34 0,-1 0,22 0,8 0,0 0,-8 0,8 0,0 0,2 0,11 0,-10 0,7 0,-18 0,8-10,-10 7,-1-7,11 10,3 0,-1 0,-2 0,-10-11,-11 9,8-8,-18-1,8 9,-11-9,-10 11,-2 0,-11 0,0-10,11 7,-19 34,6 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02:53.874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25,'67'-7,"0"1,10 0,-2 1,-21 5,1 0,23 0,3 0,-8 0,-1 0,4 0,-3 0,-13 0,-4 0,37 0,-13 0,-10 0,10 0,2 0,-21 0,2 0,-8 0,1 0,13 0,-1 0,-14 0,-3 0,42 0,-23 0,-3 0,-8 0,1 0,-4 0,-20 0,-2 0,-11 0,0 0,1 73,-1 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02:55.565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0 164,'79'-26,"-1"0,-4 3,-3 5,-19 16,-1 4,16-2,3 0,1 1,2-2,13-4,1 0,-10 4,-2-1,-4-3,-3 0,-14 4,-2 2,3-1,1 0,-4 0,2 0,23 0,6 0,0 0,1 0,6 1,-2-2,-13-4,-3 0,-4 4,-2-1,-6-8,1-1,19 9,0 2,-13-5,-2 0,0 4,-4 2,22-1,-16 0,-31 0,8 0,-19 0,9 0,-11 0,0 0,-30 72,-9 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03:07.74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0 108,'67'-30,"-3"6,-9 24,18 0,25 0,-45 0,0 0,-1 0,0 0,-1 0,-1 0,48 0,-7 0,-2-2,-12 1,-11-4,-9 1,-13 1,-3-2,4 4,-2-4,4 4,-14-2,-3 3,-10 0,9-7,-4 5,3-9,-1 10,-7-1,6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03:09.648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1,'77'0,"7"0,-34 0,30 0,-1 0,12 0,-1 0,3 5,2-3,-2 5,-4-3,-3 2,-5-3,5 0,-2-3,-3 0,-4 0,-3 0,-8 0,3 2,-15 4,-2-2,-9 4,1-7,-2 2,-6-3,-3 0,-9 0,1 0,0 0,2 0,-1 0,-2 2,3 2,-3-1,3 0,-3 2,0-1,-6 34,-1 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03:11.69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1,'88'0,"-19"0,1 0,-8 2,21 2,-1-1,1 2,-8-2,-7 6,0-2,-2 1,5 1,1-2,5-1,3-4,2-2,4 0,0 0,-2 3,0 3,-7-2,-3 4,-5-8,-1 6,-2-6,-6 6,-1-6,-5 6,-1-6,-7 6,-5-6,-11 6,-9-6,-4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07.08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57662.88672"/>
      <inkml:brushProperty name="anchorY" value="-87971.96094"/>
      <inkml:brushProperty name="scaleFactor" value="0.5"/>
    </inkml:brush>
  </inkml:definitions>
  <inkml:trace contextRef="#ctx0" brushRef="#br0">4503 211 24575,'-67'-38'0,"0"-1"0,0 0 0,-26-1 0,1 11 0,6 13 0,1 8 0,3 7 0,-1 2 0,-2-1 0,-2 0 0,-5 0 0,-2 0 0,-5 0 0,-1 0 0,2 0 0,0 0 0,2 0 0,2 0 0,3 0 0,1 0 0,1 0 0,0 0 0,3 0 0,-1 0 0,-2 0 0,0 0 0,2 1 0,-1 1 0,0 0 0,1 4 0,4 8 0,1 5 0,-4 3 0,1 5-170,7 7 1,2 2 0,0-2 0,2 1 169,4 0 0,1 0 0,4 0 0,1 0 0,1 0 0,2-1 0,4-3 0,1 0 41,5 0 1,1 0 0,-3-4 0,0 0-42,9 3 0,3 2 0,-34 30 0,21 8 0,5 10 0,3 5 0,10 8 0,20-43 0,1 0 0,-8 38 0,7 5 0,6-26 255,10-5 0,0-21-255,0-10 0,0-5 0,0-3 0,13-8 0,10 1 0,31-1 0,23 8 0,-25-10 0,2 0 0,3 3 0,2-1 0,5-2 0,1 0 0,-3 2 0,0 1 0,0-3 0,0 0 0,-4-2 0,0 1 0,-4-1 0,0-2 0,0 0 0,0-2 0,-2-1 0,0-2 0,5-3 0,2-2 0,-4 1 0,0 0 0,7 0 0,0 0 0,-2 0 0,-1 0 0,-1 0 0,0 0 0,-1 0 0,-1 0 0,-1 0 0,-1 0 0,-3 0 0,-2 0 0,36 0 0,3 0 0,-11 0 0,3 0 0,-5 0 0,3 0 0,-1 0 0,-7 0 0,-1 0 0,8 0 0,1 0 0,7-2 0,-8-6 0,16 3 0,-8-11 0,0 1 0,-15-8 0,-11-1 0,-5 1 0,-7 5 0,-8-5 0,2 5 0,-10-13 0,10-3 0,-2 4 0,-3-12 0,2 4 0,1 1 0,8-1 0,-4 7 0,-4-8 0,-5 0 0,-11-7 0,0 0 0,0-1 0,-2-7 0,-6 0 0,3-3 0,-10 3 0,0 5 0,-8-5 0,0 5 0,0 2 0,0 1 0,0 0 0,0 7 0,0 0 0,0 1 0,0-9 0,0 11 0,0 5 0,0 5 0,0 3 0,-10 2 0,-6 6 0,-12 5 0,-3 10 0,0 0 0,8 0 0,-1 0 0,-40-42 0,-11-9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36.00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55315.45313"/>
      <inkml:brushProperty name="anchorY" value="-41400.15234"/>
      <inkml:brushProperty name="scaleFactor" value="0.5"/>
    </inkml:brush>
  </inkml:definitions>
  <inkml:trace contextRef="#ctx0" brushRef="#br0">546 0 24575,'-23'64'0,"0"0"0,3-10 0,2-3 0,-3 40 0,-14-14 0,-4-2 0,-10 2 0,7-2 0,7 2 0,-3-12 0,10-9 0,0-19 0,7-2 0,0-9 0,0-5 0,10 0 0,-27 9 0,3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08.48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76918.05469"/>
      <inkml:brushProperty name="anchorY" value="-107982.8125"/>
      <inkml:brushProperty name="scaleFactor" value="0.5"/>
    </inkml:brush>
  </inkml:definitions>
  <inkml:trace contextRef="#ctx0" brushRef="#br0">4156 326 24575,'-70'-39'0,"0"0"0,0 1 0,-1-1 0,-17-10 0,1 3 0,7 15 0,5 22 0,3 10 0,-2-3 0,-1-1 0,-2-5 0,-1 0 0,-3 5 0,-1 1-461,2-2 0,-2 0 0,-9 2 0,-4 2 461,26-1 0,-1 1 0,0 1 0,-29-1 0,0 2 0,31-1 0,0 1 0,3 3 0,-23 8 0,3 5 0,2 3 0,3 4 0,9 5 0,1 2 46,-4-1 1,1 0 0,8 1-1,1 1-46,-6-3 0,0 1 0,8 3 0,1 0 0,-2-4 0,2 1 0,1 4 0,1 3 0,1 4 0,0 1 0,4-5 0,0 1 0,-1 7 0,2 1 0,4-7 0,2 0 100,0 2 1,1 1-1,5-6 1,2 1-101,-23 39 0,16-5 0,15-2 0,8 7 0,7 3 0,9 3 0,4 12 0,3-38 0,0 2 0,-2 7 0,4 0 0,8-3 0,6 0 0,4 0 0,6-2 0,6-2 0,6-2 0,10-1 0,4-4 0,4-4 0,2-5 0,2-6 0,4-5 0,3-5 0,2-5 0,0-4 0,2-5 0,4-4 0,2-2 95,7-3 1,2-1 0,-1-1 0,0-1-96,0-1 0,0 0 0,0 0 0,-2 0 0,-9 0 0,-1 0 0,5 0 0,1 0 0,-2 0 0,1 0 0,10 0 0,2 0 0,3 0 0,0 0 0,-3 0 0,0 0 0,-4 0 0,-2 0 0,-2 0 0,-1 0 0,-3 0 0,-1 0 0,-4 0 0,1 0 0,-3 0 0,-1 0 0,-6 0 0,-1 0 79,-5 0 1,0 0 0,-5 0 0,0 0-80,39 0 0,-7 0 0,1 0 0,-9 0 0,8 0 0,0 0 0,8 0 0,-3-3 0,-5-4 0,3-19 277,-11-21 0,3-12-277,-40 21 0,-2-1 0,-3 2 0,-1-1 0,2-4 0,-2-1 0,25-32 0,-15-2 0,-5 4 0,-6 4 0,-20-16 0,-5-3 0,-6 0 0,-2-10 0,-2 0 0,0 44 0,-4 0 0,-8 3 0,-5 1 0,-6-4 0,-5 0 0,-5 4 0,-4 2 0,-3-2 0,-1 0 0,-3 0 0,-1 2 0,-3-3 0,-1 1 0,3 3 0,-2 1 0,-3 0 0,-2-1 0,1 1 0,0 2 0,-4 5 0,0 1 0,1 0 0,0 1 0,3 5 0,0 2 0,2 2 0,1 2 0,-40-13 0,6 8 0,16 6 0,12 12 0,10 5 0,-4 5 0,-11 3 0,8 13 0,-5 5 0,-14 2 0,1-1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09.64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92506.1875"/>
      <inkml:brushProperty name="anchorY" value="-130221.73438"/>
      <inkml:brushProperty name="scaleFactor" value="0.5"/>
    </inkml:brush>
  </inkml:definitions>
  <inkml:trace contextRef="#ctx0" brushRef="#br0">4436 419 24575,'-67'-69'0,"1"0"0,0 1 0,0 3 0,-1 4 0,4 21 0,9 36 0,0 8-1639,-16-8 1,-5-2 1483,-15 0 1,-5-1-1,23 3 1,-3-1 0,0 1 154,-7 1 0,-1 1 0,0 0 0,2 0 0,-1 2 0,0-1-92,0 1 0,-1 0 1,1 0-1,0 0 1,0 0-1,1 0 92,-2 0 0,0 0 0,1 0 0,6 0 0,2 0 0,0 0 0,3 0 0,1 0 0,2 0 0,-21 1 0,3 1 169,0 0 0,1 3 0,10 6 0,1 4-169,-1 6 0,3 5 0,4 5 0,2 5 0,-1 4 0,2 5 0,8 1 0,3 3 0,-1 4 0,2 2 0,3 6 0,2 2 0,1 3 0,1 2 0,4 3 0,2 0 0,0 2 0,2 1 0,2 1 0,3 2 0,0 4 0,4 1 0,4 0 0,3 1 0,5 2 0,3 0 0,5-8 0,3-2 0,1-1 0,2-1 0,1-7 0,2-3 0,-2-8 0,4-2 0,23 40 0,22-15 0,-11-45 0,8-5 0,11 1 0,6-3 0,9-1 0,4-1 0,14 0 0,2-2 0,-1-2 0,3-1 136,-24-6 1,3 0 0,-1-1 0,-2-1 0,-1-2 0,1 0-137,2 2 0,-1-1 0,1 0 0,2-4 0,0-1 0,1-1 0,-1 0 0,0-2 0,0 0 0,3-1 0,0 0 0,0 0 0,-3-1 0,0 0 0,0 0 0,7-1 0,0 0 0,1 0 0,0-1 0,0 0 0,-1-2 0,-1-2 0,-2-2 0,0-1 0,-1-3 0,0-1 0,-1-1 0,-3 2 0,0 0 0,-1 0 0,-2 0 0,-1-1 0,-1 0 0,23-5 0,-3-1 310,-7 1 1,-3-2-1,-8-2 1,-2 0-311,-3 2 0,-2 1 0,-7 1 0,-2 0 137,-5-1 1,-2-1-1,30-16-137,-13-2 0,-21-14 0,-2 6 0,-13-16 0,-11 0 0,-4-15 404,-11-9 0,0 33 0,0-2-404,0-3 0,0 0 0,0-3 0,0 1 59,0 2 0,0 0 0,0-4 0,0 0-59,0 0 0,0 0 0,-3-4 0,-2 1 0,-4 2 0,-5 2 0,-6-2 0,-7 2 0,-9 2 0,-5 2 0,2 6 0,1 2 0,3 5 0,0 2 0,1 2 0,-2 3 0,-33-17 0,9 10 0,6 13 0,16 16 0,7 7 0,0 5 0,-8 3 0,-41-10 0,26 4 0,0-1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10.305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05494.90625"/>
      <inkml:brushProperty name="anchorY" value="-150487.89063"/>
      <inkml:brushProperty name="scaleFactor" value="0.5"/>
    </inkml:brush>
  </inkml:definitions>
  <inkml:trace contextRef="#ctx0" brushRef="#br0">3495 0 24575,'-76'48'0,"1"0"0,-1-1 0,1 1 0,2-1 0,1-1 0,2 1 0,4-1 0,-2 5 0,6 0 0,-2 1 0,-8 8 0,-1 2 0,-1 2-410,15-11 0,-1 1 1,0 1-1,-1 0 1,-2 2-1,-1 1 0,0 1 1,0-1-96,0 0 1,1 0 0,-1 0 0,0 0 504,-1-1 0,-1-1 0,0 1 0,2 0 0,5-2 0,1 1 0,1-1 0,-1 1 0,0-2 0,0 0 0,0 1 0,0-2 0,2 0 0,1-1 0,0 0 0,-1-2 57,-14 8 0,0-1 0,1-2 0,10-5 1,0 0-1,2-3-57,-22 13 0,3-4 0,18-12 0,6-3 556,-26 21 0,34-24-556,21-14 0,15-1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10.87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10092.25781"/>
      <inkml:brushProperty name="anchorY" value="-173247.73438"/>
      <inkml:brushProperty name="scaleFactor" value="0.5"/>
    </inkml:brush>
  </inkml:definitions>
  <inkml:trace contextRef="#ctx0" brushRef="#br0">1 1 24575,'72'41'0,"0"0"0,7 10 0,-3 4 0,-13 1 0,-2 4 0,-13-13 0,1 3 0,1 2-547,3 9 1,0 2 0,3-1 0,7 1 0,1 0 0,3-1 476,4 5 1,1 0 0,1 0 0,-17-14-1,1-1 1,-1 1 0,0 1 69,0 2 0,1 0 0,-1 1 0,-1-2 0,16 15 0,-2-1 0,0-1 0,-4-3 0,0 0 0,-2-2 0,-4-6 0,-2-2 0,0-2 0,-4-5 0,-2-2 0,0-1 0,18 15 0,-4-4 292,-14-7 1,-1-5-1,-6-11 1,-1-4-293,19 10 0,-15-11 616,-17-5-616,-14 1 0,-6 19 0,-20 6 0,-3 21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12.31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20329.3125"/>
      <inkml:brushProperty name="anchorY" value="-198699.71875"/>
      <inkml:brushProperty name="scaleFactor" value="0.5"/>
    </inkml:brush>
  </inkml:definitions>
  <inkml:trace contextRef="#ctx0" brushRef="#br0">2646 0 24575,'-57'57'0,"1"0"0,-1-1 0,0 1 0,2 0 0,-1 1 0,1-1 0,2-2 0,-7 8 0,1-3 0,0 3 0,-5 6 0,-1 2 0,-2 0-410,14-15 0,-1-1 1,-1 1-1,1 2 1,-3 3-1,1 2 0,0 0 1,0 0 199,2-3 0,0 0 0,0 0 0,0-1 1,-1 1-1,1-1 0,0-1 0,0 0 210,1-3 0,1 0 0,-1-2 0,2 1 0,-12 13 0,1-1 0,1-1 97,3-2 1,1 0-1,2-3 1,8-8-1,1-2 1,3-2-98,-10 12 0,5-4 0,7-13 0,5-4 996,-3 8-996,16-11 0,12-13 0,11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12.88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40605.6875"/>
      <inkml:brushProperty name="anchorY" value="-221843.79688"/>
      <inkml:brushProperty name="scaleFactor" value="0.5"/>
    </inkml:brush>
  </inkml:definitions>
  <inkml:trace contextRef="#ctx0" brushRef="#br0">0 1 24575,'39'50'0,"0"0"0,11 9 0,-2 6 0,-17 17 0,0 6 0,3-23 0,5 0 0,4 1-469,5 8 1,4 1 0,2 1 0,-9-16 0,1 0 0,0 1 0,0 0 323,1 2 0,-1 1 0,0 0 1,1 0-1,1 1 0,0 0 1,-1 0-1,1 1 145,-1 0 0,0 0 0,-1-1 0,0 1 0,-3-3 0,0-1 0,-1 0 0,0-2 0,10 14 0,0-2 0,-1-1 0,-4-3 0,-2-1 0,-1-1 220,-6-7 1,-3-2 0,1-3-1,10 13 1,-2-5-221,-8-13 0,-3-5 0,16 13 779,-18-18-779,-5-11 0,-3-5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11:18.38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66439.23438"/>
      <inkml:brushProperty name="anchorY" value="-247667.125"/>
      <inkml:brushProperty name="scaleFactor" value="0.5"/>
    </inkml:brush>
  </inkml:definitions>
  <inkml:trace contextRef="#ctx0" brushRef="#br0">3994 628 24575,'48'-59'0,"0"-1"0,1 1 0,-1 0 0,10-4 0,1 5 0,2 9 0,-2 12 0,2 8 0,2 4 0,33-2 0,2 8 0,-33 8 0,1 3 0,1 1-375,3 2 0,0 3 1,-1 1-1,23 5 0,-1 5 375,4 9 0,-4 11 0,-13 10 0,-7 14 0,-23-2 0,-5 8 0,-2 2 0,-3-1 0,-2 2 0,-2 1 0,-1 6 0,-2 1 0,-2 0 0,-3-3 0,-3 1 0,-2-2 0,4 28 0,-4-2 0,-3-11 0,-2-5 0,-8-15 0,-1-6 0,3 30 302,-10-23 1,-20-13-303,-11-10 0,-8-5 310,1-11-310,4 0 0,42-10 0,20-3 0,42-10 0,25 3 239,-41-1 1,0 4 0,2 5 0,-3 6-240,-5 7 0,-3 6 0,-3 8 0,-2 7 0,1 10 0,-5 6 0,-2 6 0,-3 5 0,1 7 0,-2 4 0,-4 10 0,-3 3-266,-7-26 1,-1 3-1,0 0 1,1 3 0,-1 2-1,-2 0 266,-1 7 0,-3 1 0,1-1 0,0-8 0,0 0 0,-2-2 0,-1-4 0,-3-1 0,1-2 0,1 20 0,-2-6 0,-3-18 0,-2-4 0,-7 35 0,-15-33 0,-23-23 0,-32-8 0,-7-16 0,8-15 0,0 0 0,7 0 0,11 0 0,5 0 0,15 0 1593,8 0-1593,15 11 0,6 22 0,10 19 0,0 25 0,0 19 0,0-39 0,0 2 0,0 3 0,0 2 0,-1 3 0,0 0 0,-2-4 0,-2-2 0,-2-6 0,-9-7 0,-64 11 0,25-38 0,-4-6 0,-8-2 0,-2-5 0,-9-1 0,-2-4 0,2-2 0,-1-2 0,-2 1 0,-1 0 0,2 0 0,3 0 0,14 0 0,2 0 0,5 0 0,4 0 0,-18 0 0,-4 0 0,-11 0 0,31-10 0,-3-5 0,-15-6 0,-3-5 0,-9-9 0,-3-7-194,24 7 1,-2-2-1,0 0 1,1 3 0,0 1-1,1 0 194,3 1 0,1 1 0,0 1 0,-21-8 0,3 4 0,10 5 0,2 4 0,9 9 0,2 3 0,-37-5 0,-4 5 0,42 12 0,-2 0 0,-8-9 0,-3-1 0,-10 4 0,-3-1 0,-11-7 0,-3-1 0,24 3 0,-1 0 0,0 0 0,-29-5 0,2 0 0,-1-2 0,3 1 0,9 4 0,4-1 0,8-3 0,1 0 0,1 4 0,0-1 0,0-5 0,2-2 0,-1-4 0,2-3 0,0-2 0,4-5 0,16-9 0,5-4 0,5 1 0,4-2 0,6-3 0,6-1 0,8-1 0,4-1 0,4-6 0,4-1 0,2-1 0,2-1 0,-1-3 0,0-1 0,-1-5 0,2 3 0,2 10 0,2 2 0,-1 1 0,0 2 0,3-28 0,-7 23 0,-2 16 0,-6 23 0,-38 7 0,-32 1 0,21 3 0,-4-2 0,-12-4 0,-1-3 0,-6-5 0,0-4 0,1-3 0,3-4 0,7-1 0,6-4 0,13-2 0,8-5 0,8-3 0,8-4 0,8-5 0,5-2 0,4-2 0,3-1 0,5-11 0,2-1 0,0-3 0,0-1 77,1-2 1,4-2 0,10-4-1,7 0-77,7-1 0,9 4 0,-2 28 0,6 2 0,4 3 0,8-3 0,5 3 0,3 2 0,4 0 0,3 1 0,2 5 0,-1 5 0,1 4 0,1 4 0,-1 3 0,1 4 0,-1 4 0,-4 8 0,0 5 0,-3 1 0,18-1 0,-4 3 0,-10 1 0,-6 10 0,-14 17 0,-8 10 0,-7 8 0,-6 5 0,-5 4 0,-5 3 0,-1 2 0,-3 0 0,2 34 0,-8-34 0,-26-21 0,-19-43 0,-14-39 0,18 9 0,4-5 0,7-7 0,3-4 212,-2-6 1,3 0 0,7 1 0,4 1-213,2 5 0,2 1 0,3-38 0,8 14 0,41 21 0,36 19 0,-25 20 0,6 5 0,16 7 0,7 4 0,-18-1 0,5 0 0,1 1-284,9 2 0,3 0 0,-1 0 0,0 0 0,0 0 0,-1 0 284,-3 0 0,-1 0 0,-2 0 0,-9 1 0,-1-1 0,-3 2 0,16 0 0,-5 4 0,-15 2 0,-7 4 0,5 19 0,-16 8 0,-23-8 0,-10 0 0,-5-8 0,-6 0 0,-2 0 0,0 1 0,0-1 0,0 3 0,0 5 0,3-6 852,5 6 0,-6-5-852,6-3 0,2 0 0,-2 1 0,10-11 0,-5 7 0,10-17 0,0 17 0,1-4 0,40 35 0,11 11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16:40.10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82,'77'-45,"2"9,13 36,-35 2,4 2,13 3,3 0,1-3,1 1,-7 4,-1 0,-3-5,-2-1,-6 1,-3 0,-5-1,-2 0,44 3,-13-5,1 5,-7 0,6 2,-18 0,3 4,-11-11,-1 5,6 0,2-4,6 4,0-6,6 6,-4-5,-2 5,-8-6,-6 0,-5 0,-3 0,-5 0,-6 0,-2 0,-6 0,0 0,1 6,-1-4,0 4,0-6,0 0,37 6,8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16:42.056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1 191,'46'-42,"0"1,9 2,-1 11,6 28,18-6,7-1,-32 0,4 0,20 3,3 1,0-1,0 2,-1 1,-2 2,-9-1,-2 0,-1 0,-2 0,-1 0,0 0,0 0,-2 0,-7 0,-3 0,44 0,-25 0,10 0,-10 0,13 6,5 1,-10 7,3-1,-12 1,-6 0,-2-7,-11 5,-9-10,0 4,-6 0,13 1,2 1,-1 4,5-5,-5 1,-6-2,-2 0,-13-4,0 4,18 18,5 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16:44.00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1 137,'46'-27,"0"1,19 1,3 8,-9 14,2 6,20-3,3 0,-2 0,-1 0,0 0,-1 0,-4 0,-1 0,1 0,-2 0,-9 0,0 0,1 0,1 0,-3 0,1 0,4 0,0 0,-1 0,0 0,-7 0,0 0,-3 0,-1 0,-3 0,0 0,1 0,-1 0,43 0,-16-7,-20 6,-21-5,-6 6,-13 0,4 0,3 0,0 0,24 0,-15 0,10 0,-14 0,-6 0,1 0,-1 0,0 0,24-12,7-3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36.821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75444.78125"/>
      <inkml:brushProperty name="anchorY" value="-48458.22656"/>
      <inkml:brushProperty name="scaleFactor" value="0.5"/>
    </inkml:brush>
  </inkml:definitions>
  <inkml:trace contextRef="#ctx0" brushRef="#br0">0 0 24575,'6'71'0,"0"0"0,0-4 0,0-5 0,1 15 0,14 9 0,14-9 0,4-9 0,3-19 0,-9-5 0,-5-2 0,2-9 0,-2-5 0,3-5 0,-3-2 0,4 7 0,10 0 0,-7 0 0,0-7 0,-2 7 0,2 0 0,-5-2 0,-9-12 0,-7 2 0,0-9 0,0 2 0,7-2 0,7 30 0,3 13 0,2 7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16:54.65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82,'77'-38,"-26"20,1 6,34 12,-27 0,2 0,-5 0,-1 0,2 0,0 0,-1 0,-3 0,38 0,-11 0,-20 0,0 0,2 0,12-6,8 5,7-6,-39 7,1 0,3 0,1 0,0 0,0 0,-3 0,-1 0,42 0,-17 0,-8 0,-8 0,-18 0,-2 0,-19 25,-2 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16:56.19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96,'55'-27,"-1"1,-3 1,-1 8,23 17,5 0,-26 0,3 0,2 0,1 0,6 0,2 0,11 0,1 0,-2-1,1 2,7 2,-1 0,-7-3,-1 1,0 5,0 0,-7-5,0 0,-6 5,-2 0,-8-5,-2-1,38 6,-14-6,-12 0,-2 0,-17 0,-4 0,-6 6,2 2,30 24,6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16:58.48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84,'53'-22,"0"-1,4 2,3 6,10 12,4 6,9-3,1 0,4 0,3 0,-24 0,1 0,0 0,31 0,-3 0,-6 0,-3 0,-13 0,-2 0,-2 0,-2 0,-7 0,0 0,7 0,0 0,-10 0,-3 0,40 0,-12 0,9 0,-27 0,14 0,-11 0,1 0,5 0,-6 0,0 0,12 0,-15 0,7 0,-30 0,-2 0,-13 0,-12 42,-3 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27:32.74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42,'50'-9,"0"1,10 0,0 2,-7 6,2 0,14-2,5 0,4 1,1 1,4-3,1 1,2 2,0 0,-2 0,1 0,3 0,-1 0,-9 0,-2 0,-4 0,-2 0,-6 0,-3 0,-2 0,-2 0,-3 0,0 0,0 0,-2 0,35 0,-12 0,-5 0,-13 0,7 0,-7 0,-1 0,-5 0,-11 0,-10 0,-5 0,4 0,-6 0,6 0,-4 0,-4 0,9 0,-4 0,-1 27,0 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27:34.414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11,'90'-6,"-3"2,1 4,-34 4,5 1,18-2,4 0,3 4,1 1,1-3,0 0,-3 2,0 1,-1-3,-2 1,-7 4,-1-1,-6-3,-2-1,-6 1,-1-1,-6 0,0-1,5-4,-1 1,42 3,-44 1,-1-1,45-2,-45 5,2 0,-1-6,1-1,2 2,-1 1,38-3,-13 0,-24 0,-11 0,-5 0,-8 4,-3-3,-9 8,5-3,5-1,-7 0,0-5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27:36.81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30,'87'-16,"-12"2,-22 14,15 0,24 0,5 9,-11-2,-10 3,-11-1,-9-8,-1 8,-8-8,-7 8,-1-3,2-1,5 4,0-7,-5 7,-6-4,-9 1,-2-2,1 1,1 0,0 1,3-1,-8-5,13 0,-11 0,10 0,-11 0,3 0,4 0,2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27:38.488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92,'90'-28,"-38"15,1 3,30 10,-27 1,4-2,-1 0,0-2,2 1,-1-2,-7-1,-3 0,35 0,-15-4,-14 7,4-2,-4 4,5 0,-5 0,0 0,-10 0,8 0,-12 0,3 0,-5 0,-4 0,4 0,-4 0,-5 0,-6 0,-1 0,2 0,0 0,3 18,-3 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27:45.21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72,'79'-40,"-2"9,20 31,-45 0,3 0,13 0,1 0,0 0,-3 0,-6 0,-1 0,-5 0,-1 0,32 0,-20 0,-9 0,3 4,8 7,14 0,1-1,-6-1,-10-3,-7-1,-12 4,3-8,-14 4,-6-1,-5-3,-5 17,-4 13,-1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09:27:46.81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11,'56'-3,"1"0,39-1,-16 4,-28 0,2 0,-2 2,3 0,17 1,2 0,-9 0,-1 0,-5-1,-3 0,40-2,-10 0,-10 0,-5 0,-10 0,-10 0,-6 0,-9 0,3 0,-8 0,9 0,-13 0,-2 5,-11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28:30.96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2735.1875"/>
      <inkml:brushProperty name="anchorY" value="-60632.29688"/>
      <inkml:brushProperty name="scaleFactor" value="0.5"/>
    </inkml:brush>
  </inkml:definitions>
  <inkml:trace contextRef="#ctx0" brushRef="#br0">0 122 24575,'67'-51'0,"-5"21"0,-4 20 0,-2 10 0,-5 0 0,-1 0 0,-3 0 0,-3 0 0,-3 0 0,-6 0 0,-4 0 0,-4 0 0,-4 0 0,-5 0 0,3 0 0,-8 0 0,6 0 0,-3 0 0,0 0 0,3 0 0,-3 0 0,4 0 0,-3-2 0,0-5 0,-5 5 0,7-8 0,-3 10 0,4 0 0,0-4 0,1 3 0,-6-4 0,0 5 0,0 0 0,0 0 0,6 0 0,-4 0 0,-1 0 0,-3 0 0,1 0 0,-3 0 0,-1 0 0,13 0 0,13 5 0,16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43.59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98912.0625"/>
      <inkml:brushProperty name="anchorY" value="-57972.30859"/>
      <inkml:brushProperty name="scaleFactor" value="0.5"/>
    </inkml:brush>
  </inkml:definitions>
  <inkml:trace contextRef="#ctx0" brushRef="#br0">525 1 24575,'-53'45'0,"-1"1"0,-16 17 0,35-28 0,16-14 0,-2 0 0,0 0 0,0 0 0,0 0 0,0 0 0,0 0 0,0-2 0,0-5 0,-37 23 0,-10-2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28:32.32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51976.35156"/>
      <inkml:brushProperty name="anchorY" value="-66844.79688"/>
      <inkml:brushProperty name="scaleFactor" value="0.5"/>
    </inkml:brush>
  </inkml:definitions>
  <inkml:trace contextRef="#ctx0" brushRef="#br0">1 142 24575,'85'-45'0,"-17"18"0,-19 18 0,-8 9 0,3 0 0,0 0 0,4 0 0,-1 0 0,-2 0 0,-1 0 0,-2 0 0,-2 0 0,0 0 0,-3 0 0,1 0 0,-4 0 0,0 0 0,-4 0 0,-4-3 0,-2-1 0,-3 1 0,-1 3 0,-3-4 0,0 1 0,0-1 0,3 0 0,0 3 0,1-2 0,2 0 0,1 0 0,0 2 0,-4-2 0,0-3 0,5 5 0,-4-4 0,4 5 0,-5 0 0,6 0 0,5 0 0,21-4 0,11-2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28:33.37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61632.80078"/>
      <inkml:brushProperty name="anchorY" value="-74839.98438"/>
      <inkml:brushProperty name="scaleFactor" value="0.5"/>
    </inkml:brush>
  </inkml:definitions>
  <inkml:trace contextRef="#ctx0" brushRef="#br0">0 41 24575,'89'17'0,"-18"-7"0,-24-7 0,-6-3 0,-2 0 0,-5 0 0,0 0 0,-4 0 0,-1 0 0,-2 0 0,-2 0 0,-5 0 0,1-1 0,-1-2 0,0 2 0,0-3 0,-3 3 0,0 1 0,7-3 0,3-1 0,4-2 0,-4 2 0,3-3 0,0 4 0,-2 0 0,2 3 0,4 0 0,10 0 0,25-14 0,10-3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28:34.60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68625.34375"/>
      <inkml:brushProperty name="anchorY" value="-84567.21875"/>
      <inkml:brushProperty name="scaleFactor" value="0.5"/>
    </inkml:brush>
  </inkml:definitions>
  <inkml:trace contextRef="#ctx0" brushRef="#br0">1 132 24575,'35'0'0,"10"0"0,9 0 0,9 0 0,4 0 0,0 0 0,0 0 0,-4-3 0,2-1 0,0 0 0,-1 1 0,0 1 0,-3-1 0,-1 2 0,-3 1 0,-1-3 0,-2-1 0,-7 0 0,1 0 0,-9 2 0,-2-5 0,-3 4 0,3-4 0,-3-2 0,3-1 0,-1 1 0,1 6 0,0 2 0,1-3 0,-9 0 0,5 0 0,-10-2 0,0 2 0,-3 0 0,0 0 0,-1 3 0,0-2 0,0-2 0,1 2 0,-5 0 0,1 3 0,-3 0 0,3 0 0,1 0 0,5 0 0,12 0 0,29 0 0,15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28:35.51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78656.5625"/>
      <inkml:brushProperty name="anchorY" value="-95813.79688"/>
      <inkml:brushProperty name="scaleFactor" value="0.5"/>
    </inkml:brush>
  </inkml:definitions>
  <inkml:trace contextRef="#ctx0" brushRef="#br0">1 62 24575,'62'22'0,"-2"-4"0,-6-18 0,-2 0 0,2 0 0,-2 0 0,-1 0 0,4 0 0,2 0 0,5-3 0,-1-1 0,1 1 0,-8 3 0,-5-3 0,-5-1 0,-2-3 0,-2 4 0,-4-5 0,-2 1 0,1 2 0,-1-2 0,-2 1 0,-5 0 0,-2 0 0,-5 3 0,-3 2 0,0-3 0,-3 3 0,3 1 0,0 0 0,3 0 0,6 0 0,4 0 0,9 0 0,26-9 0,8-2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4T09:28:36.78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87786.3125"/>
      <inkml:brushProperty name="anchorY" value="-108650.60938"/>
      <inkml:brushProperty name="scaleFactor" value="0.5"/>
    </inkml:brush>
  </inkml:definitions>
  <inkml:trace contextRef="#ctx0" brushRef="#br0">0 264 24575,'70'0'0,"-7"0"0,-29 0 0,5 0 0,5 0 0,4 0 0,0 0 0,-2 0 0,1 0 0,-1 0 0,1 0 0,3-4 0,-3-3 0,-2 1 0,-1 0 0,-6 0 0,0-1 0,-6-2 0,2 3 0,-2 0 0,-2-1 0,0 4 0,1-4 0,1 4 0,5-4 0,-4 1 0,4 0 0,-4-2 0,-3 4 0,1 0 0,-1 0 0,-3 2 0,0-5 0,0 5 0,3-1 0,0-2 0,-3 2 0,2-4 0,-2 4 0,1-2 0,-1 2 0,-2 2 0,0-8 0,-4 8 0,4-4 0,-5 5 0,-3 0 0,0 0 0,5-3 0,9-1 0,11-4 0,16 2 0,22-26 0,-31 13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44.72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19524.35938"/>
      <inkml:brushProperty name="anchorY" value="-67529.22656"/>
      <inkml:brushProperty name="scaleFactor" value="0.5"/>
    </inkml:brush>
  </inkml:definitions>
  <inkml:trace contextRef="#ctx0" brushRef="#br0">21 1 24575,'-6'68'0,"1"-1"0,-1-4 0,2-9 0,4-12 0,12 0 0,9 0 0,2 0 0,12 0 0,-2 0 0,2 0 0,-2-9 0,-5-5 0,-12-5 0,5-2 0,-7 0 0,0 0 0,5-9 0,-15 4 0,10-9 0,-9 9 0,14-13 0,-17 15 0,17-15 0,12 35 0,5 17 0,10-3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53.08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43390.625"/>
      <inkml:brushProperty name="anchorY" value="-79752.14063"/>
      <inkml:brushProperty name="scaleFactor" value="0.5"/>
    </inkml:brush>
  </inkml:definitions>
  <inkml:trace contextRef="#ctx0" brushRef="#br0">651 1 24575,'-44'30'0,"0"1"0,-4 3 0,5 4 0,10 6 0,3 3 0,-1-1 0,-1-1 0,-3-2 0,0-2 0,0-4 0,0-2 0,-28 28 0,7-18 0,21-17 0,4-14 0,10-7 0,28-24 0,7-6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10:32:54.05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63771.9375"/>
      <inkml:brushProperty name="anchorY" value="-90484.98438"/>
      <inkml:brushProperty name="scaleFactor" value="0.5"/>
    </inkml:brush>
  </inkml:definitions>
  <inkml:trace contextRef="#ctx0" brushRef="#br0">0 45 24575,'56'-18'0,"0"1"0,42 8 0,-56 37 0,0 2 0,0 5 0,0-9 0,0 2 0,-9-5 0,-5-2 0,-7 0 0,-7 0 0,5 0 0,-5 0 0,4 0 0,3-9 0,-9 6 0,7-15 0,20 43 0,17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2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1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61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ais.lingolia.com/en/grammar/tenses/imparfait/exercis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ais.lingolia.com/fr/grammaire/les-temps/imparfaitpasse-compose/exercic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ais.lingolia.com/fr/grammaire/les-temps/le-plus-que-parfait/exercic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44.xml"/><Relationship Id="rId18" Type="http://schemas.openxmlformats.org/officeDocument/2006/relationships/image" Target="../media/image340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310.png"/><Relationship Id="rId17" Type="http://schemas.openxmlformats.org/officeDocument/2006/relationships/customXml" Target="../ink/ink46.xml"/><Relationship Id="rId2" Type="http://schemas.openxmlformats.org/officeDocument/2006/relationships/image" Target="../media/image5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10" Type="http://schemas.openxmlformats.org/officeDocument/2006/relationships/image" Target="../media/image300.png"/><Relationship Id="rId4" Type="http://schemas.openxmlformats.org/officeDocument/2006/relationships/image" Target="../media/image270.png"/><Relationship Id="rId9" Type="http://schemas.openxmlformats.org/officeDocument/2006/relationships/customXml" Target="../ink/ink42.xml"/><Relationship Id="rId1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70.png"/><Relationship Id="rId12" Type="http://schemas.openxmlformats.org/officeDocument/2006/relationships/customXml" Target="../ink/ink52.xml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39.png"/><Relationship Id="rId5" Type="http://schemas.openxmlformats.org/officeDocument/2006/relationships/image" Target="../media/image360.png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ais.lingolia.com/fr/grammaire/les-temps/le-futur-simple/exercic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48.png"/><Relationship Id="rId18" Type="http://schemas.openxmlformats.org/officeDocument/2006/relationships/customXml" Target="../ink/ink61.xml"/><Relationship Id="rId3" Type="http://schemas.openxmlformats.org/officeDocument/2006/relationships/image" Target="../media/image43.png"/><Relationship Id="rId21" Type="http://schemas.openxmlformats.org/officeDocument/2006/relationships/image" Target="../media/image52.png"/><Relationship Id="rId7" Type="http://schemas.openxmlformats.org/officeDocument/2006/relationships/image" Target="../media/image45.png"/><Relationship Id="rId12" Type="http://schemas.openxmlformats.org/officeDocument/2006/relationships/customXml" Target="../ink/ink58.xml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47.png"/><Relationship Id="rId24" Type="http://schemas.openxmlformats.org/officeDocument/2006/relationships/customXml" Target="../ink/ink64.xml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10" Type="http://schemas.openxmlformats.org/officeDocument/2006/relationships/customXml" Target="../ink/ink57.xml"/><Relationship Id="rId19" Type="http://schemas.openxmlformats.org/officeDocument/2006/relationships/image" Target="../media/image51.png"/><Relationship Id="rId4" Type="http://schemas.openxmlformats.org/officeDocument/2006/relationships/customXml" Target="../ink/ink54.xml"/><Relationship Id="rId9" Type="http://schemas.openxmlformats.org/officeDocument/2006/relationships/image" Target="../media/image46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buga.eu/Mise/Mis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4.png"/><Relationship Id="rId42" Type="http://schemas.openxmlformats.org/officeDocument/2006/relationships/image" Target="../media/image28.png"/><Relationship Id="rId47" Type="http://schemas.openxmlformats.org/officeDocument/2006/relationships/customXml" Target="../ink/ink23.xml"/><Relationship Id="rId50" Type="http://schemas.openxmlformats.org/officeDocument/2006/relationships/image" Target="../media/image32.png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customXml" Target="../ink/ink18.xml"/><Relationship Id="rId40" Type="http://schemas.openxmlformats.org/officeDocument/2006/relationships/image" Target="../media/image27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49" Type="http://schemas.openxmlformats.org/officeDocument/2006/relationships/customXml" Target="../ink/ink24.xml"/><Relationship Id="rId10" Type="http://schemas.openxmlformats.org/officeDocument/2006/relationships/image" Target="../media/image12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3.xml"/><Relationship Id="rId30" Type="http://schemas.openxmlformats.org/officeDocument/2006/relationships/image" Target="../media/image22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1.png"/><Relationship Id="rId8" Type="http://schemas.openxmlformats.org/officeDocument/2006/relationships/image" Target="../media/image11.png"/><Relationship Id="rId51" Type="http://schemas.openxmlformats.org/officeDocument/2006/relationships/customXml" Target="../ink/ink25.xml"/><Relationship Id="rId3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20" Type="http://schemas.openxmlformats.org/officeDocument/2006/relationships/image" Target="../media/image17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0.png"/><Relationship Id="rId7" Type="http://schemas.openxmlformats.org/officeDocument/2006/relationships/customXml" Target="../ink/ink28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0.png"/><Relationship Id="rId4" Type="http://schemas.openxmlformats.org/officeDocument/2006/relationships/customXml" Target="../ink/ink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31.xml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10.png"/><Relationship Id="rId12" Type="http://schemas.openxmlformats.org/officeDocument/2006/relationships/customXml" Target="../ink/ink38.xml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230.png"/><Relationship Id="rId5" Type="http://schemas.openxmlformats.org/officeDocument/2006/relationships/image" Target="../media/image200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220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La </a:t>
            </a:r>
            <a:r>
              <a:rPr lang="en-US" err="1">
                <a:solidFill>
                  <a:schemeClr val="tx2"/>
                </a:solidFill>
              </a:rPr>
              <a:t>conjugaison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r>
              <a:rPr lang="en-US" sz="2200">
                <a:solidFill>
                  <a:schemeClr val="tx2"/>
                </a:solidFill>
              </a:rPr>
              <a:t>Janvier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1317A-DD0E-4E55-B50A-994EF95EA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4" r="26037" b="9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1020B-62BD-EF4F-8D99-0010D283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Entraînement de l’imparfait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B7B7D8-9939-F744-81E0-09AEF72A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exercices de l’imparfait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503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BE37-ACF8-1D46-B633-26A4F789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Imparfait ou passé composé ??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8CA1FF10-EEF1-E64C-90D9-F78D9FCF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75" y="1729664"/>
            <a:ext cx="9117040" cy="5128336"/>
          </a:xfrm>
        </p:spPr>
      </p:pic>
    </p:spTree>
    <p:extLst>
      <p:ext uri="{BB962C8B-B14F-4D97-AF65-F5344CB8AC3E}">
        <p14:creationId xmlns:p14="http://schemas.microsoft.com/office/powerpoint/2010/main" val="126507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872A2-B11C-0745-9F12-60789F2C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Exercices imparfait ou passé composé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6F285-E4C1-0741-B6C3-DD00BE1A5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hlinkClick r:id="rId2"/>
              </a:rPr>
              <a:t>pc ou impa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C6ECA0-9D95-EF45-8C52-9856D407232B}"/>
              </a:ext>
            </a:extLst>
          </p:cNvPr>
          <p:cNvSpPr txBox="1"/>
          <p:nvPr/>
        </p:nvSpPr>
        <p:spPr>
          <a:xfrm>
            <a:off x="5186134" y="2517623"/>
            <a:ext cx="424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Réaliser meestal pc in een verhaal, rester meestal imparfait in een verhaal.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088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6C7EAD-21CF-1C40-9993-6FA71CD2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fr-FR">
                <a:solidFill>
                  <a:schemeClr val="tx2"/>
                </a:solidFill>
              </a:rPr>
              <a:t>Le plus-que-parfait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E7EB8-0B77-8742-8BDD-7DFD5620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587" y="2403097"/>
            <a:ext cx="7178691" cy="3709990"/>
          </a:xfrm>
        </p:spPr>
        <p:txBody>
          <a:bodyPr anchor="ctr">
            <a:normAutofit/>
          </a:bodyPr>
          <a:lstStyle/>
          <a:p>
            <a:r>
              <a:rPr lang="fr-FR" sz="1800" dirty="0">
                <a:solidFill>
                  <a:schemeClr val="tx2"/>
                </a:solidFill>
              </a:rPr>
              <a:t>PLUS QUE IMPARFAIT</a:t>
            </a:r>
          </a:p>
          <a:p>
            <a:r>
              <a:rPr lang="fr-FR" sz="1800" dirty="0">
                <a:solidFill>
                  <a:schemeClr val="tx2"/>
                </a:solidFill>
              </a:rPr>
              <a:t>Être/ avoir à l’indicatif imparfait + participe passé</a:t>
            </a:r>
          </a:p>
        </p:txBody>
      </p:sp>
    </p:spTree>
    <p:extLst>
      <p:ext uri="{BB962C8B-B14F-4D97-AF65-F5344CB8AC3E}">
        <p14:creationId xmlns:p14="http://schemas.microsoft.com/office/powerpoint/2010/main" val="21502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4F99F-55FC-074C-9B27-8A3D3A0A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du plus-que-parfait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0FF31D8-C13E-7441-9FE9-D9E1ADBEF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7" y="1691323"/>
            <a:ext cx="5470247" cy="4097405"/>
          </a:xfrm>
        </p:spPr>
      </p:pic>
      <p:sp>
        <p:nvSpPr>
          <p:cNvPr id="6" name="Croix 5">
            <a:extLst>
              <a:ext uri="{FF2B5EF4-FFF2-40B4-BE49-F238E27FC236}">
                <a16:creationId xmlns:a16="http://schemas.microsoft.com/office/drawing/2014/main" id="{8958A4CA-273E-7141-93FF-FC92703A24C0}"/>
              </a:ext>
            </a:extLst>
          </p:cNvPr>
          <p:cNvSpPr/>
          <p:nvPr/>
        </p:nvSpPr>
        <p:spPr>
          <a:xfrm>
            <a:off x="5831305" y="3190793"/>
            <a:ext cx="529389" cy="54142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8B53FB-6FA4-0748-85EE-28C0BB34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26" y="2502568"/>
            <a:ext cx="4778790" cy="26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06D1C-A088-3647-B2A2-5AA90F14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Exercices plus-que-parfait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BC0A25-411B-8B45-BFBA-49E8B4BF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LINGOLIA PQPF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53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2B516-7B2B-4949-A9D5-37AEBB4A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temps verbaux 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1C73F80-F06D-A747-B210-4D9719AF0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1" y="1433713"/>
            <a:ext cx="11549957" cy="5410919"/>
          </a:xfr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A2932825-D988-0448-83E8-61B0F84757B9}"/>
              </a:ext>
            </a:extLst>
          </p:cNvPr>
          <p:cNvGrpSpPr/>
          <p:nvPr/>
        </p:nvGrpSpPr>
        <p:grpSpPr>
          <a:xfrm>
            <a:off x="1794620" y="4502346"/>
            <a:ext cx="9154440" cy="2181600"/>
            <a:chOff x="1794620" y="4502346"/>
            <a:chExt cx="9154440" cy="2181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EC8E390B-C19E-0849-A4B4-633C88B87BDB}"/>
                    </a:ext>
                  </a:extLst>
                </p14:cNvPr>
                <p14:cNvContentPartPr/>
                <p14:nvPr/>
              </p14:nvContentPartPr>
              <p14:xfrm>
                <a:off x="5659220" y="4903026"/>
                <a:ext cx="1621440" cy="67788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EC8E390B-C19E-0849-A4B4-633C88B87B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23580" y="4867386"/>
                  <a:ext cx="169308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604E7BD3-93C9-AB41-9669-098133A86EDA}"/>
                    </a:ext>
                  </a:extLst>
                </p14:cNvPr>
                <p14:cNvContentPartPr/>
                <p14:nvPr/>
              </p14:nvContentPartPr>
              <p14:xfrm>
                <a:off x="4589300" y="5755866"/>
                <a:ext cx="1855800" cy="92808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604E7BD3-93C9-AB41-9669-098133A86ED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53300" y="5719866"/>
                  <a:ext cx="1927440" cy="9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50BA0803-E0C0-AE45-8439-D4914AF27181}"/>
                    </a:ext>
                  </a:extLst>
                </p14:cNvPr>
                <p14:cNvContentPartPr/>
                <p14:nvPr/>
              </p14:nvContentPartPr>
              <p14:xfrm>
                <a:off x="3452780" y="5012106"/>
                <a:ext cx="1680480" cy="97812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50BA0803-E0C0-AE45-8439-D4914AF271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17140" y="4976466"/>
                  <a:ext cx="175212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8836D92A-BE56-274F-BEC5-DDAE3032127D}"/>
                    </a:ext>
                  </a:extLst>
                </p14:cNvPr>
                <p14:cNvContentPartPr/>
                <p14:nvPr/>
              </p14:nvContentPartPr>
              <p14:xfrm>
                <a:off x="1794620" y="4937226"/>
                <a:ext cx="1258200" cy="105696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8836D92A-BE56-274F-BEC5-DDAE303212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58620" y="4901226"/>
                  <a:ext cx="1329840" cy="11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21B94C32-D2B5-304C-9083-1BB21FAD3E81}"/>
                    </a:ext>
                  </a:extLst>
                </p14:cNvPr>
                <p14:cNvContentPartPr/>
                <p14:nvPr/>
              </p14:nvContentPartPr>
              <p14:xfrm>
                <a:off x="1907660" y="5070786"/>
                <a:ext cx="1011240" cy="97776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21B94C32-D2B5-304C-9083-1BB21FAD3E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72020" y="5035146"/>
                  <a:ext cx="1082880" cy="10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89E0D186-F44D-8943-82E4-AE80089944B9}"/>
                    </a:ext>
                  </a:extLst>
                </p14:cNvPr>
                <p14:cNvContentPartPr/>
                <p14:nvPr/>
              </p14:nvContentPartPr>
              <p14:xfrm>
                <a:off x="7439060" y="5095986"/>
                <a:ext cx="952920" cy="103644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89E0D186-F44D-8943-82E4-AE80089944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03060" y="5059986"/>
                  <a:ext cx="1024560" cy="11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9D8E56D3-83FE-C74E-A7BA-EB4FE44B7DC0}"/>
                    </a:ext>
                  </a:extLst>
                </p14:cNvPr>
                <p14:cNvContentPartPr/>
                <p14:nvPr/>
              </p14:nvContentPartPr>
              <p14:xfrm>
                <a:off x="7756580" y="5079066"/>
                <a:ext cx="768960" cy="110340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9D8E56D3-83FE-C74E-A7BA-EB4FE44B7D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20580" y="5043426"/>
                  <a:ext cx="84060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CC40B963-7DB1-B742-B384-E4C505ABCA03}"/>
                    </a:ext>
                  </a:extLst>
                </p14:cNvPr>
                <p14:cNvContentPartPr/>
                <p14:nvPr/>
              </p14:nvContentPartPr>
              <p14:xfrm>
                <a:off x="8416100" y="4502346"/>
                <a:ext cx="2532960" cy="188064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CC40B963-7DB1-B742-B384-E4C505ABCA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80460" y="4466706"/>
                  <a:ext cx="2604600" cy="19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89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71F16-FA54-3F44-88E3-E3F12E6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temps verbaux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68CC4-ADCB-C24C-9942-0667E5D5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Demain, je mangerai des olives. </a:t>
            </a:r>
          </a:p>
          <a:p>
            <a:r>
              <a:rPr lang="fr-BE" dirty="0"/>
              <a:t>Tu étudieras encore ce soir?</a:t>
            </a:r>
          </a:p>
          <a:p>
            <a:r>
              <a:rPr lang="fr-BE" dirty="0"/>
              <a:t>Il produira un film.</a:t>
            </a:r>
          </a:p>
          <a:p>
            <a:r>
              <a:rPr lang="fr-BE" dirty="0"/>
              <a:t>Nous irons au cinéma ce soir.</a:t>
            </a:r>
          </a:p>
          <a:p>
            <a:r>
              <a:rPr lang="fr-BE" dirty="0"/>
              <a:t>Vous serez à l’heure ?</a:t>
            </a:r>
          </a:p>
          <a:p>
            <a:r>
              <a:rPr lang="fr-BE" dirty="0"/>
              <a:t>Elles devront se dépêcher. </a:t>
            </a:r>
            <a:endParaRPr lang="nl-B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B2FFAB7-0DC8-1A45-96C0-4F279105C321}"/>
                  </a:ext>
                </a:extLst>
              </p14:cNvPr>
              <p14:cNvContentPartPr/>
              <p14:nvPr/>
            </p14:nvContentPartPr>
            <p14:xfrm>
              <a:off x="3120416" y="2274364"/>
              <a:ext cx="1056960" cy="6408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5B2FFAB7-0DC8-1A45-96C0-4F279105C3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0416" y="2094724"/>
                <a:ext cx="12366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B0A472AE-34EA-C94B-8900-762620EB4D56}"/>
                  </a:ext>
                </a:extLst>
              </p14:cNvPr>
              <p14:cNvContentPartPr/>
              <p14:nvPr/>
            </p14:nvContentPartPr>
            <p14:xfrm>
              <a:off x="1589336" y="2822284"/>
              <a:ext cx="1110600" cy="7884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B0A472AE-34EA-C94B-8900-762620EB4D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696" y="2642284"/>
                <a:ext cx="12902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7AD043ED-940B-1E42-B451-8B4C57ED4A45}"/>
                  </a:ext>
                </a:extLst>
              </p14:cNvPr>
              <p14:cNvContentPartPr/>
              <p14:nvPr/>
            </p14:nvContentPartPr>
            <p14:xfrm>
              <a:off x="1496456" y="3482524"/>
              <a:ext cx="1100880" cy="4932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7AD043ED-940B-1E42-B451-8B4C57ED4A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6816" y="3302884"/>
                <a:ext cx="128052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5F0446D6-6E96-7244-8E3C-3858DD4D536D}"/>
                  </a:ext>
                </a:extLst>
              </p14:cNvPr>
              <p14:cNvContentPartPr/>
              <p14:nvPr/>
            </p14:nvContentPartPr>
            <p14:xfrm>
              <a:off x="2107736" y="4030444"/>
              <a:ext cx="777960" cy="2988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5F0446D6-6E96-7244-8E3C-3858DD4D53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8096" y="3850444"/>
                <a:ext cx="9576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B6FBDA7E-3C4E-164A-8C8B-0C6ABCE7DF8D}"/>
                  </a:ext>
                </a:extLst>
              </p14:cNvPr>
              <p14:cNvContentPartPr/>
              <p14:nvPr/>
            </p14:nvContentPartPr>
            <p14:xfrm>
              <a:off x="2034656" y="4573324"/>
              <a:ext cx="870840" cy="446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B6FBDA7E-3C4E-164A-8C8B-0C6ABCE7DF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4656" y="4393324"/>
                <a:ext cx="10504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F3BC9058-A5C8-B24C-8859-9ED428B27B65}"/>
                  </a:ext>
                </a:extLst>
              </p14:cNvPr>
              <p14:cNvContentPartPr/>
              <p14:nvPr/>
            </p14:nvContentPartPr>
            <p14:xfrm>
              <a:off x="2083616" y="5139964"/>
              <a:ext cx="1100880" cy="3564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F3BC9058-A5C8-B24C-8859-9ED428B27B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616" y="4959964"/>
                <a:ext cx="1280520" cy="3952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fbeelding 11">
            <a:extLst>
              <a:ext uri="{FF2B5EF4-FFF2-40B4-BE49-F238E27FC236}">
                <a16:creationId xmlns:a16="http://schemas.microsoft.com/office/drawing/2014/main" id="{A654E978-746E-324A-ACFE-7211F447CA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32" y="-35719"/>
            <a:ext cx="4521868" cy="67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17867-BB9F-7743-8C56-00EEBB41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Entraînement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9D623B-2FA2-8A41-87A3-CEF4C5E6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fut 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802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6885F-031A-E143-B4EB-221137A0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autres modes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E01D0-3323-B540-9D38-EE85DC21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Indicatif </a:t>
            </a:r>
          </a:p>
          <a:p>
            <a:r>
              <a:rPr lang="fr-BE" dirty="0"/>
              <a:t>Impératif </a:t>
            </a:r>
          </a:p>
          <a:p>
            <a:r>
              <a:rPr lang="fr-BE" dirty="0"/>
              <a:t>Conditionnel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129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A59CE8-52C3-0E48-9905-5097C3D4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1573786"/>
          </a:xfrm>
        </p:spPr>
        <p:txBody>
          <a:bodyPr>
            <a:normAutofit/>
          </a:bodyPr>
          <a:lstStyle/>
          <a:p>
            <a:r>
              <a:rPr lang="fr-BE">
                <a:solidFill>
                  <a:schemeClr val="tx2"/>
                </a:solidFill>
              </a:rPr>
              <a:t>Les temps verbaux </a:t>
            </a:r>
            <a:endParaRPr lang="nl-BE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EFA44-7779-4F27-9076-6374DA052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60" y="559814"/>
            <a:ext cx="4633486" cy="1573786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7AD5F3AB-E958-8E40-A9FE-8AA9E1007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2" y="1678134"/>
            <a:ext cx="11079928" cy="5179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55B69995-43C9-8E41-B599-D578027BD41C}"/>
                  </a:ext>
                </a:extLst>
              </p14:cNvPr>
              <p14:cNvContentPartPr/>
              <p14:nvPr/>
            </p14:nvContentPartPr>
            <p14:xfrm>
              <a:off x="5481021" y="4902563"/>
              <a:ext cx="1746720" cy="96048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55B69995-43C9-8E41-B599-D578027BD4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5014" y="4866563"/>
                <a:ext cx="1818375" cy="10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5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48F81-3A88-234B-A991-5B2B8492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Impératif 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CF6BE7DC-AF1A-E149-A5C1-659FC35E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74" y="1370263"/>
            <a:ext cx="9940052" cy="5487737"/>
          </a:xfrm>
        </p:spPr>
      </p:pic>
    </p:spTree>
    <p:extLst>
      <p:ext uri="{BB962C8B-B14F-4D97-AF65-F5344CB8AC3E}">
        <p14:creationId xmlns:p14="http://schemas.microsoft.com/office/powerpoint/2010/main" val="24441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DA4B7-B059-1345-A4D7-E58E1E08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Conditionnel présent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2AE6D-FB01-B841-89AC-27C544F13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Je donnerais des fleurs à ma maman.</a:t>
            </a:r>
          </a:p>
          <a:p>
            <a:r>
              <a:rPr lang="fr-BE" dirty="0"/>
              <a:t>Tu mangerais des olives à nouveau.</a:t>
            </a:r>
          </a:p>
          <a:p>
            <a:r>
              <a:rPr lang="fr-BE" dirty="0"/>
              <a:t>Il finirait ses devoirs à l’heure.</a:t>
            </a:r>
          </a:p>
          <a:p>
            <a:r>
              <a:rPr lang="fr-BE" dirty="0"/>
              <a:t>Nous offririons des chocolats aux professeurs.</a:t>
            </a:r>
          </a:p>
          <a:p>
            <a:r>
              <a:rPr lang="fr-BE" dirty="0"/>
              <a:t>Vous devriez venir à la fête. </a:t>
            </a:r>
          </a:p>
          <a:p>
            <a:r>
              <a:rPr lang="fr-BE" dirty="0"/>
              <a:t>Ils auraient beaucoup travaillé. </a:t>
            </a:r>
            <a:endParaRPr lang="nl-B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BEE47316-B24E-9D40-A751-54F940767574}"/>
                  </a:ext>
                </a:extLst>
              </p14:cNvPr>
              <p14:cNvContentPartPr/>
              <p14:nvPr/>
            </p14:nvContentPartPr>
            <p14:xfrm>
              <a:off x="1659065" y="2285842"/>
              <a:ext cx="1046880" cy="223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BEE47316-B24E-9D40-A751-54F9407675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9065" y="2106202"/>
                <a:ext cx="1226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99BF251E-D589-B749-B384-6C92BEE7E692}"/>
                  </a:ext>
                </a:extLst>
              </p14:cNvPr>
              <p14:cNvContentPartPr/>
              <p14:nvPr/>
            </p14:nvContentPartPr>
            <p14:xfrm>
              <a:off x="1742945" y="2833042"/>
              <a:ext cx="1054080" cy="6588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99BF251E-D589-B749-B384-6C92BEE7E6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2945" y="2653402"/>
                <a:ext cx="123372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08E5B724-340E-8047-9D60-A08D4526A9B2}"/>
                  </a:ext>
                </a:extLst>
              </p14:cNvPr>
              <p14:cNvContentPartPr/>
              <p14:nvPr/>
            </p14:nvContentPartPr>
            <p14:xfrm>
              <a:off x="1458545" y="3496882"/>
              <a:ext cx="547200" cy="4428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08E5B724-340E-8047-9D60-A08D4526A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8545" y="3316882"/>
                <a:ext cx="7268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B987D25D-DBB4-384F-B5CA-FDA1AAF2B43E}"/>
                  </a:ext>
                </a:extLst>
              </p14:cNvPr>
              <p14:cNvContentPartPr/>
              <p14:nvPr/>
            </p14:nvContentPartPr>
            <p14:xfrm>
              <a:off x="2158385" y="4028962"/>
              <a:ext cx="634680" cy="331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B987D25D-DBB4-384F-B5CA-FDA1AAF2B4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8745" y="3849322"/>
                <a:ext cx="8143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100727C2-8A19-E442-A1BC-9AFD608E4C1F}"/>
                  </a:ext>
                </a:extLst>
              </p14:cNvPr>
              <p14:cNvContentPartPr/>
              <p14:nvPr/>
            </p14:nvContentPartPr>
            <p14:xfrm>
              <a:off x="2078105" y="4594162"/>
              <a:ext cx="645840" cy="6228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100727C2-8A19-E442-A1BC-9AFD608E4C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8465" y="4414522"/>
                <a:ext cx="8254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19F3C4C1-0C08-8B47-9BA7-C76C3C0BE06D}"/>
                  </a:ext>
                </a:extLst>
              </p14:cNvPr>
              <p14:cNvContentPartPr/>
              <p14:nvPr/>
            </p14:nvContentPartPr>
            <p14:xfrm>
              <a:off x="1625945" y="5214082"/>
              <a:ext cx="572760" cy="1152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19F3C4C1-0C08-8B47-9BA7-C76C3C0BE0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6305" y="5034442"/>
                <a:ext cx="7524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23B96EC-6C67-1A40-B016-0872F0F1FCAB}"/>
                  </a:ext>
                </a:extLst>
              </p14:cNvPr>
              <p14:cNvContentPartPr/>
              <p14:nvPr/>
            </p14:nvContentPartPr>
            <p14:xfrm>
              <a:off x="2880545" y="2373682"/>
              <a:ext cx="419760" cy="442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23B96EC-6C67-1A40-B016-0872F0F1FC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4545" y="2337682"/>
                <a:ext cx="491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2E9EC18B-C462-9B4D-B542-FD68CCED7A7A}"/>
                  </a:ext>
                </a:extLst>
              </p14:cNvPr>
              <p14:cNvContentPartPr/>
              <p14:nvPr/>
            </p14:nvContentPartPr>
            <p14:xfrm>
              <a:off x="2949665" y="3019162"/>
              <a:ext cx="500040" cy="5148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2E9EC18B-C462-9B4D-B542-FD68CCED7A7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14025" y="2983162"/>
                <a:ext cx="571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ED341481-7697-7D44-8D43-12B0681B2BC8}"/>
                  </a:ext>
                </a:extLst>
              </p14:cNvPr>
              <p14:cNvContentPartPr/>
              <p14:nvPr/>
            </p14:nvContentPartPr>
            <p14:xfrm>
              <a:off x="2111225" y="3642682"/>
              <a:ext cx="379440" cy="2592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ED341481-7697-7D44-8D43-12B0681B2B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75225" y="3606682"/>
                <a:ext cx="451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3641E81C-1624-0A44-800D-F382448FD433}"/>
                  </a:ext>
                </a:extLst>
              </p14:cNvPr>
              <p14:cNvContentPartPr/>
              <p14:nvPr/>
            </p14:nvContentPartPr>
            <p14:xfrm>
              <a:off x="2869385" y="4189522"/>
              <a:ext cx="714960" cy="4788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3641E81C-1624-0A44-800D-F382448FD4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33745" y="4153882"/>
                <a:ext cx="7866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8F17E000-7B18-2F42-9CA3-5BA0A7C584A7}"/>
                  </a:ext>
                </a:extLst>
              </p14:cNvPr>
              <p14:cNvContentPartPr/>
              <p14:nvPr/>
            </p14:nvContentPartPr>
            <p14:xfrm>
              <a:off x="2723585" y="4761922"/>
              <a:ext cx="536400" cy="3672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8F17E000-7B18-2F42-9CA3-5BA0A7C584A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87945" y="4726282"/>
                <a:ext cx="608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BBE78CF-A68B-1648-9EBF-28D92C5937CF}"/>
                  </a:ext>
                </a:extLst>
              </p14:cNvPr>
              <p14:cNvContentPartPr/>
              <p14:nvPr/>
            </p14:nvContentPartPr>
            <p14:xfrm>
              <a:off x="2253425" y="5359882"/>
              <a:ext cx="722520" cy="9504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BBE78CF-A68B-1648-9EBF-28D92C5937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17425" y="5324242"/>
                <a:ext cx="79416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06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0D35-4452-3C41-B5C6-B4D0E220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conditionnel présent 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A20AAEF5-B1DE-214F-9EFF-A3D51E908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43" y="1480517"/>
            <a:ext cx="5430920" cy="5409953"/>
          </a:xfrm>
        </p:spPr>
      </p:pic>
    </p:spTree>
    <p:extLst>
      <p:ext uri="{BB962C8B-B14F-4D97-AF65-F5344CB8AC3E}">
        <p14:creationId xmlns:p14="http://schemas.microsoft.com/office/powerpoint/2010/main" val="14172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C9BD4-3A0D-F645-BB2B-C0CD35F9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Essayons!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DD8CD0-2786-D740-B350-B8977EDA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verbuga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171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BD863-5DC8-49D2-8440-C115F5BE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Les temps verbaux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B029-1504-40CE-945B-520FF136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L'INDICATIF PRÉSENT 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Maintenant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une</a:t>
            </a:r>
            <a:r>
              <a:rPr lang="en-US" sz="1800" dirty="0">
                <a:solidFill>
                  <a:schemeClr val="tx1"/>
                </a:solidFill>
              </a:rPr>
              <a:t> habitude, </a:t>
            </a:r>
            <a:r>
              <a:rPr lang="en-US" sz="1800" dirty="0" err="1">
                <a:solidFill>
                  <a:schemeClr val="tx1"/>
                </a:solidFill>
              </a:rPr>
              <a:t>une</a:t>
            </a:r>
            <a:r>
              <a:rPr lang="en-US" sz="1800" dirty="0">
                <a:solidFill>
                  <a:schemeClr val="tx1"/>
                </a:solidFill>
              </a:rPr>
              <a:t> action continue non-</a:t>
            </a:r>
            <a:r>
              <a:rPr lang="en-US" sz="1800" dirty="0" err="1">
                <a:solidFill>
                  <a:schemeClr val="tx1"/>
                </a:solidFill>
              </a:rPr>
              <a:t>terminée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Je </a:t>
            </a:r>
            <a:r>
              <a:rPr lang="en-US" sz="1800" dirty="0" err="1">
                <a:solidFill>
                  <a:schemeClr val="tx1"/>
                </a:solidFill>
              </a:rPr>
              <a:t>prends</a:t>
            </a:r>
            <a:r>
              <a:rPr lang="en-US" sz="1800" dirty="0">
                <a:solidFill>
                  <a:schemeClr val="tx1"/>
                </a:solidFill>
              </a:rPr>
              <a:t> un </a:t>
            </a:r>
            <a:r>
              <a:rPr lang="en-US" sz="1800" dirty="0" err="1">
                <a:solidFill>
                  <a:schemeClr val="tx1"/>
                </a:solidFill>
              </a:rPr>
              <a:t>cours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français</a:t>
            </a:r>
            <a:r>
              <a:rPr lang="en-US" sz="1800" dirty="0">
                <a:solidFill>
                  <a:schemeClr val="tx1"/>
                </a:solidFill>
              </a:rPr>
              <a:t>. </a:t>
            </a:r>
          </a:p>
          <a:p>
            <a:r>
              <a:rPr lang="en-US" sz="1800" dirty="0">
                <a:solidFill>
                  <a:schemeClr val="tx1"/>
                </a:solidFill>
              </a:rPr>
              <a:t>Je </a:t>
            </a:r>
            <a:r>
              <a:rPr lang="en-US" sz="1800" dirty="0" err="1">
                <a:solidFill>
                  <a:schemeClr val="tx1"/>
                </a:solidFill>
              </a:rPr>
              <a:t>joue</a:t>
            </a:r>
            <a:r>
              <a:rPr lang="en-US" sz="1800" dirty="0">
                <a:solidFill>
                  <a:schemeClr val="tx1"/>
                </a:solidFill>
              </a:rPr>
              <a:t> au foot </a:t>
            </a:r>
            <a:r>
              <a:rPr lang="en-US" sz="1800" dirty="0" err="1">
                <a:solidFill>
                  <a:schemeClr val="tx1"/>
                </a:solidFill>
              </a:rPr>
              <a:t>tous</a:t>
            </a:r>
            <a:r>
              <a:rPr lang="en-US" sz="1800" dirty="0">
                <a:solidFill>
                  <a:schemeClr val="tx1"/>
                </a:solidFill>
              </a:rPr>
              <a:t> les </a:t>
            </a:r>
            <a:r>
              <a:rPr lang="en-US" sz="1800" dirty="0" err="1">
                <a:solidFill>
                  <a:schemeClr val="tx1"/>
                </a:solidFill>
              </a:rPr>
              <a:t>mardis</a:t>
            </a:r>
            <a:r>
              <a:rPr lang="en-US" sz="1800" dirty="0">
                <a:solidFill>
                  <a:schemeClr val="tx1"/>
                </a:solidFill>
              </a:rPr>
              <a:t>. </a:t>
            </a:r>
          </a:p>
          <a:p>
            <a:r>
              <a:rPr lang="en-US" sz="1800" dirty="0">
                <a:solidFill>
                  <a:schemeClr val="tx1"/>
                </a:solidFill>
              </a:rPr>
              <a:t>Je </a:t>
            </a:r>
            <a:r>
              <a:rPr lang="en-US" sz="1800" dirty="0" err="1">
                <a:solidFill>
                  <a:schemeClr val="tx1"/>
                </a:solidFill>
              </a:rPr>
              <a:t>suis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végétarienne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depuis</a:t>
            </a:r>
            <a:r>
              <a:rPr lang="en-US" sz="1800" dirty="0">
                <a:solidFill>
                  <a:schemeClr val="tx1"/>
                </a:solidFill>
              </a:rPr>
              <a:t> cinq ans. </a:t>
            </a:r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FB88678-242C-45F9-8938-F2933CB9D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78" y="2745362"/>
            <a:ext cx="4850271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2092DA-A21B-9148-9B55-F91CE8E5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fr-BE">
                <a:solidFill>
                  <a:schemeClr val="tx2"/>
                </a:solidFill>
              </a:rPr>
              <a:t>L’indicatif présent </a:t>
            </a:r>
            <a:endParaRPr lang="nl-BE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35816B-3387-6D4C-9566-848D4F7B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647901" cy="2585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1800" dirty="0">
                <a:solidFill>
                  <a:schemeClr val="tx2"/>
                </a:solidFill>
              </a:rPr>
              <a:t>Formation?</a:t>
            </a:r>
          </a:p>
          <a:p>
            <a:r>
              <a:rPr lang="fr-BE" sz="1800" dirty="0">
                <a:solidFill>
                  <a:schemeClr val="tx2"/>
                </a:solidFill>
              </a:rPr>
              <a:t>Infinitif –terminaison + terminaisons selon le groupe. </a:t>
            </a:r>
          </a:p>
          <a:p>
            <a:r>
              <a:rPr lang="fr-BE" sz="1800" dirty="0">
                <a:ea typeface="+mn-lt"/>
                <a:cs typeface="+mn-lt"/>
              </a:rPr>
              <a:t>https://francais.lingolia.com/en/grammar/tenses/le-present/le-present-exercises</a:t>
            </a:r>
            <a:endParaRPr lang="fr-BE" sz="1800" dirty="0">
              <a:solidFill>
                <a:schemeClr val="tx2"/>
              </a:solidFill>
            </a:endParaRPr>
          </a:p>
          <a:p>
            <a:endParaRPr lang="nl-BE" sz="1800" dirty="0">
              <a:solidFill>
                <a:schemeClr val="tx2"/>
              </a:solidFill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B9682445-CCA9-0B4A-BB32-86F88C6EE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53" y="0"/>
            <a:ext cx="4217669" cy="6858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3B097EBA-A80B-1642-93B8-5059DDBD5C65}"/>
                  </a:ext>
                </a:extLst>
              </p14:cNvPr>
              <p14:cNvContentPartPr/>
              <p14:nvPr/>
            </p14:nvContentPartPr>
            <p14:xfrm>
              <a:off x="7454181" y="533603"/>
              <a:ext cx="862200" cy="71100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3B097EBA-A80B-1642-93B8-5059DDBD5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5181" y="524603"/>
                <a:ext cx="8798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870181B6-6AD2-2544-A1E7-6992F7A5793A}"/>
                  </a:ext>
                </a:extLst>
              </p14:cNvPr>
              <p14:cNvContentPartPr/>
              <p14:nvPr/>
            </p14:nvContentPartPr>
            <p14:xfrm>
              <a:off x="7741461" y="725843"/>
              <a:ext cx="242640" cy="47232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870181B6-6AD2-2544-A1E7-6992F7A579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2461" y="717203"/>
                <a:ext cx="26028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ep 19">
            <a:extLst>
              <a:ext uri="{FF2B5EF4-FFF2-40B4-BE49-F238E27FC236}">
                <a16:creationId xmlns:a16="http://schemas.microsoft.com/office/drawing/2014/main" id="{92DEB358-C0A7-FC4D-A584-F4A3B5D73157}"/>
              </a:ext>
            </a:extLst>
          </p:cNvPr>
          <p:cNvGrpSpPr/>
          <p:nvPr/>
        </p:nvGrpSpPr>
        <p:grpSpPr>
          <a:xfrm>
            <a:off x="7371021" y="1198883"/>
            <a:ext cx="287640" cy="484200"/>
            <a:chOff x="7371021" y="1198883"/>
            <a:chExt cx="287640" cy="484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6FF0EE73-14EE-3F4A-9D2C-C2A321F497D9}"/>
                    </a:ext>
                  </a:extLst>
                </p14:cNvPr>
                <p14:cNvContentPartPr/>
                <p14:nvPr/>
              </p14:nvContentPartPr>
              <p14:xfrm>
                <a:off x="7371021" y="1312283"/>
                <a:ext cx="196920" cy="37080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6FF0EE73-14EE-3F4A-9D2C-C2A321F497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62021" y="1303283"/>
                  <a:ext cx="214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C4744AAE-10C3-1C41-BE77-16A322CB4529}"/>
                    </a:ext>
                  </a:extLst>
                </p14:cNvPr>
                <p14:cNvContentPartPr/>
                <p14:nvPr/>
              </p14:nvContentPartPr>
              <p14:xfrm>
                <a:off x="7371021" y="1198883"/>
                <a:ext cx="287640" cy="45396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C4744AAE-10C3-1C41-BE77-16A322CB45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62021" y="1189883"/>
                  <a:ext cx="30528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A750730C-0388-3046-B1C6-F8D7E9150E8D}"/>
              </a:ext>
            </a:extLst>
          </p:cNvPr>
          <p:cNvGrpSpPr/>
          <p:nvPr/>
        </p:nvGrpSpPr>
        <p:grpSpPr>
          <a:xfrm>
            <a:off x="7454181" y="2279603"/>
            <a:ext cx="348120" cy="740520"/>
            <a:chOff x="7454181" y="2279603"/>
            <a:chExt cx="348120" cy="740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577F2958-2FF6-534F-9831-87F44E3594B1}"/>
                    </a:ext>
                  </a:extLst>
                </p14:cNvPr>
                <p14:cNvContentPartPr/>
                <p14:nvPr/>
              </p14:nvContentPartPr>
              <p14:xfrm>
                <a:off x="7544901" y="2423243"/>
                <a:ext cx="189360" cy="15912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577F2958-2FF6-534F-9831-87F44E3594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35901" y="2414603"/>
                  <a:ext cx="207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0570DE41-719D-3048-A26B-8237A615DA49}"/>
                    </a:ext>
                  </a:extLst>
                </p14:cNvPr>
                <p14:cNvContentPartPr/>
                <p14:nvPr/>
              </p14:nvContentPartPr>
              <p14:xfrm>
                <a:off x="7612941" y="2279603"/>
                <a:ext cx="189360" cy="34812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0570DE41-719D-3048-A26B-8237A615DA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03941" y="2270963"/>
                  <a:ext cx="207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9DD22D50-A110-2047-9408-4A9406185B00}"/>
                    </a:ext>
                  </a:extLst>
                </p14:cNvPr>
                <p14:cNvContentPartPr/>
                <p14:nvPr/>
              </p14:nvContentPartPr>
              <p14:xfrm>
                <a:off x="7454181" y="2793683"/>
                <a:ext cx="234720" cy="22644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9DD22D50-A110-2047-9408-4A9406185B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45181" y="2785043"/>
                  <a:ext cx="252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F2C3EB3E-84D8-854A-B5FE-BACAD859AB66}"/>
                    </a:ext>
                  </a:extLst>
                </p14:cNvPr>
                <p14:cNvContentPartPr/>
                <p14:nvPr/>
              </p14:nvContentPartPr>
              <p14:xfrm>
                <a:off x="7507101" y="2823203"/>
                <a:ext cx="257400" cy="15228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F2C3EB3E-84D8-854A-B5FE-BACAD859AB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98101" y="2814563"/>
                  <a:ext cx="2750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15EA8E8C-6667-3F4A-83A9-E21158792161}"/>
              </a:ext>
            </a:extLst>
          </p:cNvPr>
          <p:cNvGrpSpPr/>
          <p:nvPr/>
        </p:nvGrpSpPr>
        <p:grpSpPr>
          <a:xfrm>
            <a:off x="10545861" y="2400563"/>
            <a:ext cx="355680" cy="658080"/>
            <a:chOff x="10545861" y="2400563"/>
            <a:chExt cx="355680" cy="658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9FED1F75-4DAD-DB4B-82D8-D0944701985C}"/>
                    </a:ext>
                  </a:extLst>
                </p14:cNvPr>
                <p14:cNvContentPartPr/>
                <p14:nvPr/>
              </p14:nvContentPartPr>
              <p14:xfrm>
                <a:off x="10560981" y="2400563"/>
                <a:ext cx="317880" cy="27252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9FED1F75-4DAD-DB4B-82D8-D094470198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52341" y="2391923"/>
                  <a:ext cx="335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04C424B1-E6C0-BC42-A584-6310B584C353}"/>
                    </a:ext>
                  </a:extLst>
                </p14:cNvPr>
                <p14:cNvContentPartPr/>
                <p14:nvPr/>
              </p14:nvContentPartPr>
              <p14:xfrm>
                <a:off x="10545861" y="2453483"/>
                <a:ext cx="340560" cy="249840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04C424B1-E6C0-BC42-A584-6310B584C3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37221" y="2444843"/>
                  <a:ext cx="358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id="{2F6EDFD8-A8FC-CB45-B469-F0A437BCECF1}"/>
                    </a:ext>
                  </a:extLst>
                </p14:cNvPr>
                <p14:cNvContentPartPr/>
                <p14:nvPr/>
              </p14:nvContentPartPr>
              <p14:xfrm>
                <a:off x="10576101" y="2839043"/>
                <a:ext cx="280080" cy="18180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2F6EDFD8-A8FC-CB45-B469-F0A437BCEC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67461" y="2830403"/>
                  <a:ext cx="29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36" name="Inkt 35">
                  <a:extLst>
                    <a:ext uri="{FF2B5EF4-FFF2-40B4-BE49-F238E27FC236}">
                      <a16:creationId xmlns:a16="http://schemas.microsoft.com/office/drawing/2014/main" id="{905ABC4F-7F61-DA40-A785-D84DBF911769}"/>
                    </a:ext>
                  </a:extLst>
                </p14:cNvPr>
                <p14:cNvContentPartPr/>
                <p14:nvPr/>
              </p14:nvContentPartPr>
              <p14:xfrm>
                <a:off x="10583661" y="2755883"/>
                <a:ext cx="317880" cy="302760"/>
              </p14:xfrm>
            </p:contentPart>
          </mc:Choice>
          <mc:Fallback xmlns="">
            <p:pic>
              <p:nvPicPr>
                <p:cNvPr id="36" name="Inkt 35">
                  <a:extLst>
                    <a:ext uri="{FF2B5EF4-FFF2-40B4-BE49-F238E27FC236}">
                      <a16:creationId xmlns:a16="http://schemas.microsoft.com/office/drawing/2014/main" id="{905ABC4F-7F61-DA40-A785-D84DBF9117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75021" y="2747243"/>
                  <a:ext cx="33552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3DFD7F6C-3C92-724E-A4F1-8C49AC753B68}"/>
              </a:ext>
            </a:extLst>
          </p:cNvPr>
          <p:cNvGrpSpPr/>
          <p:nvPr/>
        </p:nvGrpSpPr>
        <p:grpSpPr>
          <a:xfrm>
            <a:off x="9290901" y="2385443"/>
            <a:ext cx="438840" cy="665640"/>
            <a:chOff x="9290901" y="2385443"/>
            <a:chExt cx="438840" cy="665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23310D33-BEDC-8B43-904E-A0752762D4DF}"/>
                    </a:ext>
                  </a:extLst>
                </p14:cNvPr>
                <p14:cNvContentPartPr/>
                <p14:nvPr/>
              </p14:nvContentPartPr>
              <p14:xfrm>
                <a:off x="9385221" y="2385443"/>
                <a:ext cx="239040" cy="31788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23310D33-BEDC-8B43-904E-A0752762D4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6221" y="2376803"/>
                  <a:ext cx="256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9" name="Inkt 38">
                  <a:extLst>
                    <a:ext uri="{FF2B5EF4-FFF2-40B4-BE49-F238E27FC236}">
                      <a16:creationId xmlns:a16="http://schemas.microsoft.com/office/drawing/2014/main" id="{460A1119-4460-5141-8BC9-0A7AB5E293A7}"/>
                    </a:ext>
                  </a:extLst>
                </p14:cNvPr>
                <p14:cNvContentPartPr/>
                <p14:nvPr/>
              </p14:nvContentPartPr>
              <p14:xfrm>
                <a:off x="9290901" y="2408123"/>
                <a:ext cx="333000" cy="219600"/>
              </p14:xfrm>
            </p:contentPart>
          </mc:Choice>
          <mc:Fallback xmlns="">
            <p:pic>
              <p:nvPicPr>
                <p:cNvPr id="39" name="Inkt 38">
                  <a:extLst>
                    <a:ext uri="{FF2B5EF4-FFF2-40B4-BE49-F238E27FC236}">
                      <a16:creationId xmlns:a16="http://schemas.microsoft.com/office/drawing/2014/main" id="{460A1119-4460-5141-8BC9-0A7AB5E293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82261" y="2399483"/>
                  <a:ext cx="350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1A47F021-9CD7-744F-836F-9EA2C852B257}"/>
                    </a:ext>
                  </a:extLst>
                </p14:cNvPr>
                <p14:cNvContentPartPr/>
                <p14:nvPr/>
              </p14:nvContentPartPr>
              <p14:xfrm>
                <a:off x="9298461" y="2771003"/>
                <a:ext cx="186120" cy="280080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1A47F021-9CD7-744F-836F-9EA2C852B2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89821" y="2762363"/>
                  <a:ext cx="203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41" name="Inkt 40">
                  <a:extLst>
                    <a:ext uri="{FF2B5EF4-FFF2-40B4-BE49-F238E27FC236}">
                      <a16:creationId xmlns:a16="http://schemas.microsoft.com/office/drawing/2014/main" id="{2D40AE63-4766-6F4B-925A-5850172C122A}"/>
                    </a:ext>
                  </a:extLst>
                </p14:cNvPr>
                <p14:cNvContentPartPr/>
                <p14:nvPr/>
              </p14:nvContentPartPr>
              <p14:xfrm>
                <a:off x="9411861" y="2808803"/>
                <a:ext cx="317880" cy="242280"/>
              </p14:xfrm>
            </p:contentPart>
          </mc:Choice>
          <mc:Fallback xmlns="">
            <p:pic>
              <p:nvPicPr>
                <p:cNvPr id="41" name="Inkt 40">
                  <a:extLst>
                    <a:ext uri="{FF2B5EF4-FFF2-40B4-BE49-F238E27FC236}">
                      <a16:creationId xmlns:a16="http://schemas.microsoft.com/office/drawing/2014/main" id="{2D40AE63-4766-6F4B-925A-5850172C122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03221" y="2800163"/>
                  <a:ext cx="33552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6C4B4A19-924A-134C-BCBA-FA7EAD16DE16}"/>
              </a:ext>
            </a:extLst>
          </p:cNvPr>
          <p:cNvGrpSpPr/>
          <p:nvPr/>
        </p:nvGrpSpPr>
        <p:grpSpPr>
          <a:xfrm>
            <a:off x="8595741" y="389963"/>
            <a:ext cx="2177280" cy="1225080"/>
            <a:chOff x="8595741" y="389963"/>
            <a:chExt cx="2177280" cy="1225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E487F472-5113-2C40-BA94-3496372420A1}"/>
                    </a:ext>
                  </a:extLst>
                </p14:cNvPr>
                <p14:cNvContentPartPr/>
                <p14:nvPr/>
              </p14:nvContentPartPr>
              <p14:xfrm>
                <a:off x="8595741" y="442883"/>
                <a:ext cx="801720" cy="83196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E487F472-5113-2C40-BA94-3496372420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86741" y="433883"/>
                  <a:ext cx="81936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C5C5D863-1D39-F94B-91CC-18065B2A0D5C}"/>
                    </a:ext>
                  </a:extLst>
                </p14:cNvPr>
                <p14:cNvContentPartPr/>
                <p14:nvPr/>
              </p14:nvContentPartPr>
              <p14:xfrm>
                <a:off x="8825781" y="563843"/>
                <a:ext cx="246600" cy="48420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C5C5D863-1D39-F94B-91CC-18065B2A0D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16781" y="554843"/>
                  <a:ext cx="2642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D19EFD1C-C904-5545-9744-B0D3637AC5BA}"/>
                    </a:ext>
                  </a:extLst>
                </p14:cNvPr>
                <p14:cNvContentPartPr/>
                <p14:nvPr/>
              </p14:nvContentPartPr>
              <p14:xfrm>
                <a:off x="9540381" y="389963"/>
                <a:ext cx="900000" cy="9982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D19EFD1C-C904-5545-9744-B0D3637AC5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31741" y="380963"/>
                  <a:ext cx="917640" cy="10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30B18371-133F-BA4B-A5A5-50112AED401E}"/>
                    </a:ext>
                  </a:extLst>
                </p14:cNvPr>
                <p14:cNvContentPartPr/>
                <p14:nvPr/>
              </p14:nvContentPartPr>
              <p14:xfrm>
                <a:off x="9797421" y="616763"/>
                <a:ext cx="348120" cy="55980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30B18371-133F-BA4B-A5A5-50112AED40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88781" y="607763"/>
                  <a:ext cx="3657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2C4F08DD-1D3B-2A4E-A927-3C3838C2F59E}"/>
                    </a:ext>
                  </a:extLst>
                </p14:cNvPr>
                <p14:cNvContentPartPr/>
                <p14:nvPr/>
              </p14:nvContentPartPr>
              <p14:xfrm>
                <a:off x="10470261" y="1289603"/>
                <a:ext cx="302760" cy="31032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2C4F08DD-1D3B-2A4E-A927-3C3838C2F5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61621" y="1280603"/>
                  <a:ext cx="320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9CB83C93-D224-FD43-AA99-D5A06EA5DC26}"/>
                    </a:ext>
                  </a:extLst>
                </p14:cNvPr>
                <p14:cNvContentPartPr/>
                <p14:nvPr/>
              </p14:nvContentPartPr>
              <p14:xfrm>
                <a:off x="10409781" y="1350083"/>
                <a:ext cx="317880" cy="21960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9CB83C93-D224-FD43-AA99-D5A06EA5DC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01141" y="1341083"/>
                  <a:ext cx="335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">
              <p14:nvContentPartPr>
                <p14:cNvPr id="43" name="Inkt 42">
                  <a:extLst>
                    <a:ext uri="{FF2B5EF4-FFF2-40B4-BE49-F238E27FC236}">
                      <a16:creationId xmlns:a16="http://schemas.microsoft.com/office/drawing/2014/main" id="{E2ED5B1F-D76E-F047-B8C5-B81E8C29476B}"/>
                    </a:ext>
                  </a:extLst>
                </p14:cNvPr>
                <p14:cNvContentPartPr/>
                <p14:nvPr/>
              </p14:nvContentPartPr>
              <p14:xfrm>
                <a:off x="9124941" y="1229123"/>
                <a:ext cx="174240" cy="385920"/>
              </p14:xfrm>
            </p:contentPart>
          </mc:Choice>
          <mc:Fallback xmlns="">
            <p:pic>
              <p:nvPicPr>
                <p:cNvPr id="43" name="Inkt 42">
                  <a:extLst>
                    <a:ext uri="{FF2B5EF4-FFF2-40B4-BE49-F238E27FC236}">
                      <a16:creationId xmlns:a16="http://schemas.microsoft.com/office/drawing/2014/main" id="{E2ED5B1F-D76E-F047-B8C5-B81E8C2947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15941" y="1220123"/>
                  <a:ext cx="1918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">
              <p14:nvContentPartPr>
                <p14:cNvPr id="44" name="Inkt 43">
                  <a:extLst>
                    <a:ext uri="{FF2B5EF4-FFF2-40B4-BE49-F238E27FC236}">
                      <a16:creationId xmlns:a16="http://schemas.microsoft.com/office/drawing/2014/main" id="{6ADF7919-5B07-D14E-9D45-4BC87EDA0792}"/>
                    </a:ext>
                  </a:extLst>
                </p14:cNvPr>
                <p14:cNvContentPartPr/>
                <p14:nvPr/>
              </p14:nvContentPartPr>
              <p14:xfrm>
                <a:off x="9140061" y="1365203"/>
                <a:ext cx="325440" cy="242280"/>
              </p14:xfrm>
            </p:contentPart>
          </mc:Choice>
          <mc:Fallback xmlns="">
            <p:pic>
              <p:nvPicPr>
                <p:cNvPr id="44" name="Inkt 43">
                  <a:extLst>
                    <a:ext uri="{FF2B5EF4-FFF2-40B4-BE49-F238E27FC236}">
                      <a16:creationId xmlns:a16="http://schemas.microsoft.com/office/drawing/2014/main" id="{6ADF7919-5B07-D14E-9D45-4BC87EDA07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31061" y="1356203"/>
                  <a:ext cx="343080" cy="25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087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1F2E-E449-4D4B-B7BB-22BF728E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 temps </a:t>
            </a:r>
            <a:r>
              <a:rPr lang="en-US" err="1"/>
              <a:t>verbaux</a:t>
            </a:r>
            <a:r>
              <a:rPr lang="en-US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7FEC-1268-4F44-937F-D5632529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Indicatif présent =&gt; passé composé </a:t>
            </a:r>
          </a:p>
          <a:p>
            <a:r>
              <a:rPr lang="fr-BE"/>
              <a:t>J’ai mangé des pâtes. </a:t>
            </a:r>
          </a:p>
          <a:p>
            <a:r>
              <a:rPr lang="fr-BE"/>
              <a:t>Je suis allé  au supermarché. </a:t>
            </a:r>
          </a:p>
          <a:p>
            <a:r>
              <a:rPr lang="fr-BE"/>
              <a:t>Ik heb pasta gegeten. </a:t>
            </a:r>
          </a:p>
          <a:p>
            <a:r>
              <a:rPr lang="fr-BE"/>
              <a:t>Ik ben naar de supermarkt gegaan.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E45D3980-0C50-7B46-8CC5-6851E1A1B924}"/>
                  </a:ext>
                </a:extLst>
              </p14:cNvPr>
              <p14:cNvContentPartPr/>
              <p14:nvPr/>
            </p14:nvContentPartPr>
            <p14:xfrm>
              <a:off x="1194256" y="2874910"/>
              <a:ext cx="1712160" cy="18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E45D3980-0C50-7B46-8CC5-6851E1A1B9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256" y="2694910"/>
                <a:ext cx="1891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C58124DD-2B4B-A342-B74D-8C6352AB3183}"/>
                  </a:ext>
                </a:extLst>
              </p14:cNvPr>
              <p14:cNvContentPartPr/>
              <p14:nvPr/>
            </p14:nvContentPartPr>
            <p14:xfrm>
              <a:off x="1263736" y="3477550"/>
              <a:ext cx="1552680" cy="1080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C58124DD-2B4B-A342-B74D-8C6352AB3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736" y="3297550"/>
                <a:ext cx="1732320" cy="3704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fbeelding 4">
            <a:extLst>
              <a:ext uri="{FF2B5EF4-FFF2-40B4-BE49-F238E27FC236}">
                <a16:creationId xmlns:a16="http://schemas.microsoft.com/office/drawing/2014/main" id="{FE3AA914-5066-3E4E-A8E3-7D4E96829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93" y="4425950"/>
            <a:ext cx="5198707" cy="2432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79119815-E848-1D46-BC85-F68DC47E23FB}"/>
                  </a:ext>
                </a:extLst>
              </p14:cNvPr>
              <p14:cNvContentPartPr/>
              <p14:nvPr/>
            </p14:nvContentPartPr>
            <p14:xfrm>
              <a:off x="8701581" y="6354443"/>
              <a:ext cx="1179720" cy="5295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79119815-E848-1D46-BC85-F68DC47E23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65581" y="6318443"/>
                <a:ext cx="1251360" cy="6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7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B3F1A-1F73-E449-819E-2F7459C3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fr-BE">
                <a:solidFill>
                  <a:schemeClr val="tx2"/>
                </a:solidFill>
              </a:rPr>
              <a:t>Le passé composé </a:t>
            </a:r>
            <a:endParaRPr lang="nl-BE">
              <a:solidFill>
                <a:schemeClr val="tx2"/>
              </a:solidFill>
            </a:endParaRPr>
          </a:p>
        </p:txBody>
      </p:sp>
      <p:pic>
        <p:nvPicPr>
          <p:cNvPr id="6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DE75FCF3-7453-4C40-8D31-8A76C51E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077" y="466016"/>
            <a:ext cx="3726924" cy="272997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F227D-0BBF-6245-A7D8-DB55870A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647901" cy="2585613"/>
          </a:xfrm>
        </p:spPr>
        <p:txBody>
          <a:bodyPr>
            <a:normAutofit fontScale="85000" lnSpcReduction="10000"/>
          </a:bodyPr>
          <a:lstStyle/>
          <a:p>
            <a:r>
              <a:rPr lang="fr-BE" sz="1800">
                <a:solidFill>
                  <a:schemeClr val="tx2"/>
                </a:solidFill>
              </a:rPr>
              <a:t>Être / avoir à l’indicatif présent + participe passé </a:t>
            </a:r>
          </a:p>
          <a:p>
            <a:r>
              <a:rPr lang="fr-BE" sz="1800">
                <a:solidFill>
                  <a:schemeClr val="tx2"/>
                </a:solidFill>
              </a:rPr>
              <a:t>J’ai eu. </a:t>
            </a:r>
          </a:p>
          <a:p>
            <a:r>
              <a:rPr lang="fr-BE" sz="1800">
                <a:solidFill>
                  <a:schemeClr val="tx2"/>
                </a:solidFill>
              </a:rPr>
              <a:t>Tu es né. </a:t>
            </a:r>
          </a:p>
          <a:p>
            <a:r>
              <a:rPr lang="fr-BE" sz="1800">
                <a:solidFill>
                  <a:schemeClr val="tx2"/>
                </a:solidFill>
              </a:rPr>
              <a:t>Il a pu. </a:t>
            </a:r>
          </a:p>
          <a:p>
            <a:r>
              <a:rPr lang="fr-BE" sz="1800">
                <a:solidFill>
                  <a:schemeClr val="tx2"/>
                </a:solidFill>
              </a:rPr>
              <a:t>Nous avons pris.</a:t>
            </a:r>
          </a:p>
          <a:p>
            <a:r>
              <a:rPr lang="fr-BE" sz="1800">
                <a:solidFill>
                  <a:schemeClr val="tx2"/>
                </a:solidFill>
              </a:rPr>
              <a:t>Vous avez dit. </a:t>
            </a:r>
          </a:p>
          <a:p>
            <a:r>
              <a:rPr lang="fr-BE" sz="1800">
                <a:solidFill>
                  <a:schemeClr val="tx2"/>
                </a:solidFill>
              </a:rPr>
              <a:t>Ils ont peint. </a:t>
            </a:r>
          </a:p>
          <a:p>
            <a:endParaRPr lang="nl-BE" sz="1800">
              <a:solidFill>
                <a:schemeClr val="tx2"/>
              </a:solidFill>
            </a:endParaRPr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5AF020ED-EC8F-FA45-A516-E00CE29DE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60" y="3238516"/>
            <a:ext cx="4232516" cy="27299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DDC601BD-B74A-2949-BF11-31EA50CD897A}"/>
                  </a:ext>
                </a:extLst>
              </p14:cNvPr>
              <p14:cNvContentPartPr/>
              <p14:nvPr/>
            </p14:nvContentPartPr>
            <p14:xfrm>
              <a:off x="1091877" y="4278588"/>
              <a:ext cx="997560" cy="1224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DDC601BD-B74A-2949-BF11-31EA50CD89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1877" y="4098588"/>
                <a:ext cx="1177200" cy="3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BEE602-02D2-420A-AFC1-438A1699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F4A22-C60B-1F48-840B-7CF184B8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847"/>
            <a:ext cx="3962400" cy="2895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 passé </a:t>
            </a:r>
            <a:r>
              <a:rPr lang="en-US" dirty="0" err="1">
                <a:solidFill>
                  <a:schemeClr val="tx2"/>
                </a:solidFill>
              </a:rPr>
              <a:t>composé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400" b="0" dirty="0">
                <a:ea typeface="+mj-lt"/>
                <a:cs typeface="+mj-lt"/>
              </a:rPr>
              <a:t>https://</a:t>
            </a:r>
            <a:r>
              <a:rPr lang="en-US" sz="1400" b="0" dirty="0" err="1">
                <a:ea typeface="+mj-lt"/>
                <a:cs typeface="+mj-lt"/>
              </a:rPr>
              <a:t>francais.lingolia.com</a:t>
            </a:r>
            <a:r>
              <a:rPr lang="en-US" sz="1400" b="0" dirty="0">
                <a:ea typeface="+mj-lt"/>
                <a:cs typeface="+mj-lt"/>
              </a:rPr>
              <a:t>/en/grammar/tenses/</a:t>
            </a:r>
            <a:r>
              <a:rPr lang="en-US" sz="1400" b="0" dirty="0" err="1">
                <a:ea typeface="+mj-lt"/>
                <a:cs typeface="+mj-lt"/>
              </a:rPr>
              <a:t>le-passe-compose</a:t>
            </a:r>
            <a:r>
              <a:rPr lang="en-US" sz="1400" b="0" dirty="0">
                <a:ea typeface="+mj-lt"/>
                <a:cs typeface="+mj-lt"/>
              </a:rPr>
              <a:t>/exercises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1239C316-0417-F64E-9D18-B25D1E6D8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10" y="-6"/>
            <a:ext cx="6089873" cy="62782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FAB79E-1E1B-4287-B4EA-26E49740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2256D1-A993-4D2E-943C-2E87F8BF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E436A-E095-E342-8DD3-8E64195B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Les temps verbaux </a:t>
            </a:r>
            <a:endParaRPr lang="nl-BE"/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51968770-DBB5-E54C-999C-A920666FC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3" y="1421191"/>
            <a:ext cx="11605222" cy="5436810"/>
          </a:xfr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BC60CF7B-3C81-7244-9CFD-315FFAC5D7A4}"/>
              </a:ext>
            </a:extLst>
          </p:cNvPr>
          <p:cNvGrpSpPr/>
          <p:nvPr/>
        </p:nvGrpSpPr>
        <p:grpSpPr>
          <a:xfrm>
            <a:off x="3280701" y="4910123"/>
            <a:ext cx="4030200" cy="1943640"/>
            <a:chOff x="3280701" y="4910123"/>
            <a:chExt cx="4030200" cy="1943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98BF6B67-3DF3-DF47-9104-159A3758C65C}"/>
                    </a:ext>
                  </a:extLst>
                </p14:cNvPr>
                <p14:cNvContentPartPr/>
                <p14:nvPr/>
              </p14:nvContentPartPr>
              <p14:xfrm>
                <a:off x="5685141" y="4910123"/>
                <a:ext cx="1625760" cy="84708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98BF6B67-3DF3-DF47-9104-159A3758C6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9133" y="4874123"/>
                  <a:ext cx="1697416" cy="9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75B700CB-3B6B-A64B-8409-2B8AF4C9AB97}"/>
                    </a:ext>
                  </a:extLst>
                </p14:cNvPr>
                <p14:cNvContentPartPr/>
                <p14:nvPr/>
              </p14:nvContentPartPr>
              <p14:xfrm>
                <a:off x="4536021" y="5900843"/>
                <a:ext cx="2041560" cy="95292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75B700CB-3B6B-A64B-8409-2B8AF4C9AB9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0015" y="5864843"/>
                  <a:ext cx="2113213" cy="10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8EA64B90-3D20-354D-986A-4657BEBF9919}"/>
                    </a:ext>
                  </a:extLst>
                </p14:cNvPr>
                <p14:cNvContentPartPr/>
                <p14:nvPr/>
              </p14:nvContentPartPr>
              <p14:xfrm>
                <a:off x="3280701" y="5013083"/>
                <a:ext cx="1784880" cy="103644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8EA64B90-3D20-354D-986A-4657BEBF99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44701" y="4977095"/>
                  <a:ext cx="1856520" cy="110805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4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6449E-598E-3347-969E-A046F4C5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temps verbaux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F29EA5-AE77-E346-AB77-E32EC25DB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Je commençais </a:t>
            </a:r>
          </a:p>
          <a:p>
            <a:r>
              <a:rPr lang="fr-BE" dirty="0"/>
              <a:t>Tu reprenais </a:t>
            </a:r>
          </a:p>
          <a:p>
            <a:r>
              <a:rPr lang="fr-BE" dirty="0"/>
              <a:t>Il demandait</a:t>
            </a:r>
          </a:p>
          <a:p>
            <a:r>
              <a:rPr lang="fr-BE" dirty="0"/>
              <a:t>Nous voulions </a:t>
            </a:r>
          </a:p>
          <a:p>
            <a:r>
              <a:rPr lang="fr-BE" dirty="0"/>
              <a:t>Vous mangiez </a:t>
            </a:r>
          </a:p>
          <a:p>
            <a:r>
              <a:rPr lang="fr-BE" dirty="0"/>
              <a:t>Ils avançaient </a:t>
            </a:r>
            <a:endParaRPr lang="nl-B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7738EBD5-5ACD-724B-8BA8-E10DAE3AE778}"/>
                  </a:ext>
                </a:extLst>
              </p14:cNvPr>
              <p14:cNvContentPartPr/>
              <p14:nvPr/>
            </p14:nvContentPartPr>
            <p14:xfrm>
              <a:off x="1615340" y="2300586"/>
              <a:ext cx="1654560" cy="3024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7738EBD5-5ACD-724B-8BA8-E10DAE3AE7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5700" y="2120586"/>
                <a:ext cx="18342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67BE5EE8-A07D-F445-BF0D-1FF4CE27BFE4}"/>
                  </a:ext>
                </a:extLst>
              </p14:cNvPr>
              <p14:cNvContentPartPr/>
              <p14:nvPr/>
            </p14:nvContentPartPr>
            <p14:xfrm>
              <a:off x="1748900" y="2864706"/>
              <a:ext cx="869400" cy="5904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67BE5EE8-A07D-F445-BF0D-1FF4CE27B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9260" y="2685066"/>
                <a:ext cx="10490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39746C6A-4800-0043-A624-25FA1A45C0E7}"/>
                  </a:ext>
                </a:extLst>
              </p14:cNvPr>
              <p14:cNvContentPartPr/>
              <p14:nvPr/>
            </p14:nvContentPartPr>
            <p14:xfrm>
              <a:off x="1557020" y="3432786"/>
              <a:ext cx="1128240" cy="5904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39746C6A-4800-0043-A624-25FA1A45C0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7020" y="3253146"/>
                <a:ext cx="13078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5F9F1864-F127-784C-80FF-3B2D48BDB108}"/>
                  </a:ext>
                </a:extLst>
              </p14:cNvPr>
              <p14:cNvContentPartPr/>
              <p14:nvPr/>
            </p14:nvContentPartPr>
            <p14:xfrm>
              <a:off x="2173850" y="4053765"/>
              <a:ext cx="577800" cy="3888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5F9F1864-F127-784C-80FF-3B2D48BDB1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3850" y="3874125"/>
                <a:ext cx="7574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B494657E-271C-D54C-8E04-3FBC717ABB86}"/>
                  </a:ext>
                </a:extLst>
              </p14:cNvPr>
              <p14:cNvContentPartPr/>
              <p14:nvPr/>
            </p14:nvContentPartPr>
            <p14:xfrm>
              <a:off x="2096450" y="4648125"/>
              <a:ext cx="807120" cy="561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B494657E-271C-D54C-8E04-3FBC717ABB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06810" y="4468485"/>
                <a:ext cx="9867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A857BF37-9309-9D49-93C7-3A4582787F72}"/>
                  </a:ext>
                </a:extLst>
              </p14:cNvPr>
              <p14:cNvContentPartPr/>
              <p14:nvPr/>
            </p14:nvContentPartPr>
            <p14:xfrm>
              <a:off x="1688930" y="5277045"/>
              <a:ext cx="817920" cy="4320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A857BF37-9309-9D49-93C7-3A4582787F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98930" y="5097405"/>
                <a:ext cx="997560" cy="4028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fbeelding 11">
            <a:extLst>
              <a:ext uri="{FF2B5EF4-FFF2-40B4-BE49-F238E27FC236}">
                <a16:creationId xmlns:a16="http://schemas.microsoft.com/office/drawing/2014/main" id="{70F2A2BE-B6A1-6548-83B3-80D91B6AB4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01" y="1556815"/>
            <a:ext cx="5869718" cy="50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C34DC1"/>
      </a:accent1>
      <a:accent2>
        <a:srgbClr val="823BB1"/>
      </a:accent2>
      <a:accent3>
        <a:srgbClr val="634DC3"/>
      </a:accent3>
      <a:accent4>
        <a:srgbClr val="3B56B1"/>
      </a:accent4>
      <a:accent5>
        <a:srgbClr val="4D99C3"/>
      </a:accent5>
      <a:accent6>
        <a:srgbClr val="3BB1AA"/>
      </a:accent6>
      <a:hlink>
        <a:srgbClr val="3F7C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332</Words>
  <Application>Microsoft Macintosh PowerPoint</Application>
  <PresentationFormat>Grand écran</PresentationFormat>
  <Paragraphs>73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Avenir Next LT Pro</vt:lpstr>
      <vt:lpstr>AvenirNext LT Pro Medium</vt:lpstr>
      <vt:lpstr>BlockprintVTI</vt:lpstr>
      <vt:lpstr>La conjugaison</vt:lpstr>
      <vt:lpstr>Les temps verbaux </vt:lpstr>
      <vt:lpstr>Les temps verbaux </vt:lpstr>
      <vt:lpstr>L’indicatif présent </vt:lpstr>
      <vt:lpstr>Les temps verbaux </vt:lpstr>
      <vt:lpstr>Le passé composé </vt:lpstr>
      <vt:lpstr>Le passé composé https://francais.lingolia.com/en/grammar/tenses/le-passe-compose/exercises </vt:lpstr>
      <vt:lpstr>Les temps verbaux </vt:lpstr>
      <vt:lpstr>Les temps verbaux </vt:lpstr>
      <vt:lpstr>Entraînement de l’imparfait </vt:lpstr>
      <vt:lpstr>Imparfait ou passé composé ??</vt:lpstr>
      <vt:lpstr>Exercices imparfait ou passé composé</vt:lpstr>
      <vt:lpstr>Le plus-que-parfait</vt:lpstr>
      <vt:lpstr>Formation du plus-que-parfait</vt:lpstr>
      <vt:lpstr>Exercices plus-que-parfait </vt:lpstr>
      <vt:lpstr>Les temps verbaux </vt:lpstr>
      <vt:lpstr>Les temps verbaux </vt:lpstr>
      <vt:lpstr>Entraînement </vt:lpstr>
      <vt:lpstr>Les autres modes </vt:lpstr>
      <vt:lpstr>Impératif </vt:lpstr>
      <vt:lpstr>Conditionnel présent </vt:lpstr>
      <vt:lpstr>Le conditionnel présent </vt:lpstr>
      <vt:lpstr>Essayons!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conjugaison</dc:title>
  <dc:creator>verbruggen kaat</dc:creator>
  <cp:lastModifiedBy>verbruggen kaat</cp:lastModifiedBy>
  <cp:revision>2</cp:revision>
  <dcterms:created xsi:type="dcterms:W3CDTF">2021-05-22T19:12:22Z</dcterms:created>
  <dcterms:modified xsi:type="dcterms:W3CDTF">2021-05-24T09:10:34Z</dcterms:modified>
</cp:coreProperties>
</file>