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31"/>
    <p:restoredTop sz="94632"/>
  </p:normalViewPr>
  <p:slideViewPr>
    <p:cSldViewPr snapToGrid="0" snapToObjects="1">
      <p:cViewPr varScale="1">
        <p:scale>
          <a:sx n="78" d="100"/>
          <a:sy n="78" d="100"/>
        </p:scale>
        <p:origin x="208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9:29:31.2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16383,'95'0'0,"-1"0"0,-10 0 0,-9 0 0,7 0 0,-5 0 0,4 0 0,3 0 0,5 0 0,9 0 0,-2 0 0,-44 0 0,1 0 0,-1 0 0,1 0 0,45 0 0,-47 0 0,0 0 0,2 0 0,-1 0 0,-1 0 0,-1 0 0,2 0 0,1 0 0,-2 0 0,0 0 0,8 0 0,1 0 0,-1 0 0,-1 0 0,1 0 0,1 0 0,-1 0 0,-1 0 0,-2 0 0,0 0 0,-3 0 0,1 0 0,2 0 0,0 0 0,-1 0 0,0 0 0,0 0 0,2 0 0,0 0 0,0 0 0,2 0 0,1 0 0,-2 0 0,-2 0 0,-3 0 0,-1 0 0,1 0 0,-1 0 0,1 0 0,-1 0 0,0 0 0,-1 0 0,47 0 0,-44 0 0,-1 0 0,45 0 0,0 0 0,-14 0 0,0 0 0,0 0 0,-2 0 0,-5 0 0,-5 0 0,-9 0 0,0 0 0,0 0 0,-7 0 0,0 0 0,-9 0 0,13 0 0,-25 0 0,24 0 0,-15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9:29:34.5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16383,'98'0'0,"-4"0"0,-24 0 0,4 0 0,10 0 0,0 0 0,0 0 0,-2 0 0,-5 0 0,2 0 0,-9 0 0,7 0 0,-7 0 0,3 0 0,-3 0 0,2 0 0,5 0 0,2 0 0,-9 0 0,7 0 0,-7 0 0,7 0 0,-7 0 0,0 0 0,-7 0 0,7 0 0,0 0 0,10 0 0,4 0 0,2 0 0,-2 0 0,-21 0 0,-2 0 0,-17 0 0,-2 0 0,-21 0 0,35 0 0,2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19:29:38.3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16383,'56'0'0,"0"0"0,0 0 0,-4 0 0,4 0 0,4 0 0,3 0 0,7 0 0,0 0 0,3 0 0,-3 0 0,-12 0 0,5 0 0,-12 0 0,5 0 0,-7 0 0,7 0 0,0 0 0,7 0 0,0 0 0,21 0 0,0 0 0,0 0 0,-21 0 0,0 0 0,19 0 0,-7 0 0,9 0 0,-19 0 0,14 0 0,-20 0 0,32 0 0,-17 0 0,10 0 0,10 0 0,1 0 0,1 0 0,-3 0 0,-18 0 0,7 0 0,-17 0 0,-2 0 0,-21 0 0,-12 0 0,19 0 0,7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9.png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ncaisfacile.com/exercices/exercice-francais-2/exercice-francais-47037.php" TargetMode="External"/><Relationship Id="rId2" Type="http://schemas.openxmlformats.org/officeDocument/2006/relationships/hyperlink" Target="https://www.francaisfacile.com/exercices/exercice-francais-2/exercice-francais-13745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ancaisfacile.com/cgi2/myexam/voir2r.php?id=17993" TargetMode="External"/><Relationship Id="rId4" Type="http://schemas.openxmlformats.org/officeDocument/2006/relationships/hyperlink" Target="https://francais.lingolia.com/en/grammar/sentence-structure/questions/exercise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EE7F16-D0BD-1448-B9EF-DBF3C87125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Poser une question en français 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47D7E59-509D-1540-9332-952E20F6AC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Février 2021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42305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FA109D-519C-E045-AACC-B32DE0ECF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théorie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F5889E-D7FC-4F44-B78F-0FAB6D80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3CC0950-8851-8547-B0A9-A54CB1816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71" y="1930400"/>
            <a:ext cx="9187046" cy="445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26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E01FD2-719B-D84D-B003-0FB7B859C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Wat zijn de vraagwoorden in het Nederlands?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F814AC-9935-2446-80FF-B4E587FA2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Wie</a:t>
            </a:r>
          </a:p>
          <a:p>
            <a:r>
              <a:rPr lang="fr-BE" dirty="0"/>
              <a:t>Wat</a:t>
            </a:r>
          </a:p>
          <a:p>
            <a:r>
              <a:rPr lang="fr-BE" dirty="0"/>
              <a:t>Waar</a:t>
            </a:r>
          </a:p>
          <a:p>
            <a:r>
              <a:rPr lang="fr-BE" dirty="0"/>
              <a:t>Wanneer</a:t>
            </a:r>
          </a:p>
          <a:p>
            <a:r>
              <a:rPr lang="fr-BE" dirty="0"/>
              <a:t>Hoe </a:t>
            </a:r>
          </a:p>
          <a:p>
            <a:r>
              <a:rPr lang="fr-BE" dirty="0"/>
              <a:t>Waarom</a:t>
            </a:r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398029B6-AC33-134F-B9A1-52FD5F55F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060" y="1319729"/>
            <a:ext cx="5562491" cy="55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7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62BAAF-0FB9-0A46-8C77-4FF8458B4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Utilise le bon adverbe interrogatif 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4369AF-5FFF-C448-8702-6F3A55D3C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85717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fr-BE" dirty="0"/>
              <a:t>Quand est-ce que tu viens au restaurant?</a:t>
            </a:r>
          </a:p>
          <a:p>
            <a:r>
              <a:rPr lang="fr-BE" dirty="0"/>
              <a:t>Je viens à 17 heure.</a:t>
            </a:r>
          </a:p>
          <a:p>
            <a:r>
              <a:rPr lang="fr-BE" dirty="0"/>
              <a:t>Tu vas en voyage où?</a:t>
            </a:r>
          </a:p>
          <a:p>
            <a:r>
              <a:rPr lang="fr-BE" dirty="0"/>
              <a:t>Je vais en voyage au Maroc.</a:t>
            </a:r>
          </a:p>
          <a:p>
            <a:r>
              <a:rPr lang="fr-BE" dirty="0"/>
              <a:t>Comment tu te sens?</a:t>
            </a:r>
          </a:p>
          <a:p>
            <a:r>
              <a:rPr lang="fr-BE" dirty="0"/>
              <a:t>Je me sens bien. </a:t>
            </a:r>
          </a:p>
          <a:p>
            <a:r>
              <a:rPr lang="fr-BE" dirty="0"/>
              <a:t>Qu’est-ce que vous voulez?</a:t>
            </a:r>
          </a:p>
          <a:p>
            <a:r>
              <a:rPr lang="fr-BE" dirty="0"/>
              <a:t>Nous voulons plus de vacances. </a:t>
            </a:r>
          </a:p>
          <a:p>
            <a:r>
              <a:rPr lang="fr-BE" dirty="0"/>
              <a:t>Pourquoi tu étudies si bien?</a:t>
            </a:r>
          </a:p>
          <a:p>
            <a:r>
              <a:rPr lang="fr-BE" dirty="0"/>
              <a:t>Pour avoir de meilleurs résultats!</a:t>
            </a:r>
          </a:p>
          <a:p>
            <a:endParaRPr lang="fr-BE" dirty="0"/>
          </a:p>
          <a:p>
            <a:endParaRPr lang="nl-BE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0AFB6FE-47F1-0B4A-B804-D7FDFEDBC847}"/>
              </a:ext>
            </a:extLst>
          </p:cNvPr>
          <p:cNvSpPr/>
          <p:nvPr/>
        </p:nvSpPr>
        <p:spPr>
          <a:xfrm>
            <a:off x="969507" y="2160589"/>
            <a:ext cx="829544" cy="326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453A50EC-9632-244E-9D23-8BEFB4873354}"/>
              </a:ext>
            </a:extLst>
          </p:cNvPr>
          <p:cNvSpPr/>
          <p:nvPr/>
        </p:nvSpPr>
        <p:spPr>
          <a:xfrm rot="10800000" flipH="1" flipV="1">
            <a:off x="2887949" y="2891894"/>
            <a:ext cx="532987" cy="209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DE5DAD5-5017-584C-A97A-D2F2ECE27727}"/>
              </a:ext>
            </a:extLst>
          </p:cNvPr>
          <p:cNvSpPr/>
          <p:nvPr/>
        </p:nvSpPr>
        <p:spPr>
          <a:xfrm>
            <a:off x="1093829" y="3507214"/>
            <a:ext cx="1053427" cy="4141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89E64748-69AF-BA47-91B5-39FC22F63101}"/>
              </a:ext>
            </a:extLst>
          </p:cNvPr>
          <p:cNvSpPr/>
          <p:nvPr/>
        </p:nvSpPr>
        <p:spPr>
          <a:xfrm>
            <a:off x="969507" y="4242014"/>
            <a:ext cx="419570" cy="467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D5758276-B85C-C04D-8BB9-634BE7D72E2E}"/>
              </a:ext>
            </a:extLst>
          </p:cNvPr>
          <p:cNvSpPr/>
          <p:nvPr/>
        </p:nvSpPr>
        <p:spPr>
          <a:xfrm>
            <a:off x="1093829" y="5030601"/>
            <a:ext cx="915007" cy="359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038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73B1D-E44E-144A-9035-69C4EB997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Formes de phrases interrogatives 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A8605E-8D9D-584B-99E8-42D95E0A9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dirty="0"/>
              <a:t>Tu aimes le chocolat? </a:t>
            </a:r>
          </a:p>
          <a:p>
            <a:r>
              <a:rPr lang="fr-BE" dirty="0"/>
              <a:t>_______________/</a:t>
            </a:r>
          </a:p>
          <a:p>
            <a:r>
              <a:rPr lang="fr-BE" dirty="0"/>
              <a:t>Intonation</a:t>
            </a:r>
          </a:p>
          <a:p>
            <a:endParaRPr lang="fr-BE" dirty="0"/>
          </a:p>
          <a:p>
            <a:r>
              <a:rPr lang="fr-BE" dirty="0"/>
              <a:t>Inverse le sujet et le verbe.</a:t>
            </a:r>
          </a:p>
          <a:p>
            <a:r>
              <a:rPr lang="fr-BE" dirty="0"/>
              <a:t>Aimes-tu le chocolat?</a:t>
            </a:r>
          </a:p>
          <a:p>
            <a:r>
              <a:rPr lang="fr-BE" dirty="0"/>
              <a:t>Inversion </a:t>
            </a:r>
          </a:p>
          <a:p>
            <a:endParaRPr lang="fr-BE" dirty="0"/>
          </a:p>
          <a:p>
            <a:r>
              <a:rPr lang="fr-BE" dirty="0"/>
              <a:t>Est-ce que </a:t>
            </a:r>
          </a:p>
          <a:p>
            <a:r>
              <a:rPr lang="fr-BE" dirty="0"/>
              <a:t>Toujours en premier!</a:t>
            </a:r>
          </a:p>
          <a:p>
            <a:r>
              <a:rPr lang="fr-BE" dirty="0"/>
              <a:t>Est-ce que tu aimes le chocolat?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9E49775E-F174-924C-90CF-272FE46339D9}"/>
                  </a:ext>
                </a:extLst>
              </p14:cNvPr>
              <p14:cNvContentPartPr/>
              <p14:nvPr/>
            </p14:nvContentPartPr>
            <p14:xfrm>
              <a:off x="960501" y="3030203"/>
              <a:ext cx="1799640" cy="360"/>
            </p14:xfrm>
          </p:contentPart>
        </mc:Choice>
        <mc:Fallback xmlns=""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9E49775E-F174-924C-90CF-272FE46339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6501" y="2922203"/>
                <a:ext cx="19072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17FA7C26-0EA4-F745-A4D2-12EA10CF31F4}"/>
                  </a:ext>
                </a:extLst>
              </p14:cNvPr>
              <p14:cNvContentPartPr/>
              <p14:nvPr/>
            </p14:nvContentPartPr>
            <p14:xfrm>
              <a:off x="1202421" y="4390643"/>
              <a:ext cx="983160" cy="360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17FA7C26-0EA4-F745-A4D2-12EA10CF31F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8421" y="4283003"/>
                <a:ext cx="10908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6CA18E51-DBB2-9949-B37F-4DBE668CE858}"/>
                  </a:ext>
                </a:extLst>
              </p14:cNvPr>
              <p14:cNvContentPartPr/>
              <p14:nvPr/>
            </p14:nvContentPartPr>
            <p14:xfrm>
              <a:off x="1111701" y="5018123"/>
              <a:ext cx="1119240" cy="360"/>
            </p14:xfrm>
          </p:contentPart>
        </mc:Choice>
        <mc:Fallback xmlns=""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6CA18E51-DBB2-9949-B37F-4DBE668CE85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7701" y="4910483"/>
                <a:ext cx="122688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655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7DA699-F311-C940-BA6A-4CFB66CB2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Poser une question en français. </a:t>
            </a:r>
            <a:endParaRPr lang="nl-BE" dirty="0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9CAC6DBC-E7D9-FD45-9C81-9F3A6F9FB3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524788"/>
              </p:ext>
            </p:extLst>
          </p:nvPr>
        </p:nvGraphicFramePr>
        <p:xfrm>
          <a:off x="677332" y="2012882"/>
          <a:ext cx="9625320" cy="2391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8440">
                  <a:extLst>
                    <a:ext uri="{9D8B030D-6E8A-4147-A177-3AD203B41FA5}">
                      <a16:colId xmlns:a16="http://schemas.microsoft.com/office/drawing/2014/main" val="859744261"/>
                    </a:ext>
                  </a:extLst>
                </a:gridCol>
                <a:gridCol w="3208440">
                  <a:extLst>
                    <a:ext uri="{9D8B030D-6E8A-4147-A177-3AD203B41FA5}">
                      <a16:colId xmlns:a16="http://schemas.microsoft.com/office/drawing/2014/main" val="4023209568"/>
                    </a:ext>
                  </a:extLst>
                </a:gridCol>
                <a:gridCol w="3208440">
                  <a:extLst>
                    <a:ext uri="{9D8B030D-6E8A-4147-A177-3AD203B41FA5}">
                      <a16:colId xmlns:a16="http://schemas.microsoft.com/office/drawing/2014/main" val="2258284019"/>
                    </a:ext>
                  </a:extLst>
                </a:gridCol>
              </a:tblGrid>
              <a:tr h="470085">
                <a:tc>
                  <a:txBody>
                    <a:bodyPr/>
                    <a:lstStyle/>
                    <a:p>
                      <a:r>
                        <a:rPr lang="fr-BE" dirty="0"/>
                        <a:t>Poser une 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Forme 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Exemple 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160236"/>
                  </a:ext>
                </a:extLst>
              </a:tr>
              <a:tr h="811379">
                <a:tc>
                  <a:txBody>
                    <a:bodyPr/>
                    <a:lstStyle/>
                    <a:p>
                      <a:r>
                        <a:rPr lang="fr-BE" dirty="0"/>
                        <a:t>Intonation 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Sujet + verbe + ?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Nous mangeons une pomme?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194617"/>
                  </a:ext>
                </a:extLst>
              </a:tr>
              <a:tr h="470085">
                <a:tc>
                  <a:txBody>
                    <a:bodyPr/>
                    <a:lstStyle/>
                    <a:p>
                      <a:r>
                        <a:rPr lang="fr-BE" dirty="0"/>
                        <a:t>Inversion 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Verbe + sujet + ?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Mangeons-nous une pomme?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405004"/>
                  </a:ext>
                </a:extLst>
              </a:tr>
              <a:tr h="470085">
                <a:tc>
                  <a:txBody>
                    <a:bodyPr/>
                    <a:lstStyle/>
                    <a:p>
                      <a:r>
                        <a:rPr lang="fr-BE" dirty="0"/>
                        <a:t>Est-ce que 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Est-ce que + sujet + verbe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Est-ce que nous mangeons une pomme?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481376"/>
                  </a:ext>
                </a:extLst>
              </a:tr>
            </a:tbl>
          </a:graphicData>
        </a:graphic>
      </p:graphicFrame>
      <p:sp>
        <p:nvSpPr>
          <p:cNvPr id="5" name="Rechthoek 4">
            <a:extLst>
              <a:ext uri="{FF2B5EF4-FFF2-40B4-BE49-F238E27FC236}">
                <a16:creationId xmlns:a16="http://schemas.microsoft.com/office/drawing/2014/main" id="{69D61268-DCF4-424A-9CE9-D81780323017}"/>
              </a:ext>
            </a:extLst>
          </p:cNvPr>
          <p:cNvSpPr/>
          <p:nvPr/>
        </p:nvSpPr>
        <p:spPr>
          <a:xfrm>
            <a:off x="7069781" y="2484423"/>
            <a:ext cx="3159579" cy="753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04232B4-E6C1-984C-8256-88E72C70EC8F}"/>
              </a:ext>
            </a:extLst>
          </p:cNvPr>
          <p:cNvSpPr/>
          <p:nvPr/>
        </p:nvSpPr>
        <p:spPr>
          <a:xfrm>
            <a:off x="7069781" y="3267140"/>
            <a:ext cx="3159579" cy="484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1218DFF-B4CD-A84A-AD85-0C7604F4F2B5}"/>
              </a:ext>
            </a:extLst>
          </p:cNvPr>
          <p:cNvSpPr/>
          <p:nvPr/>
        </p:nvSpPr>
        <p:spPr>
          <a:xfrm>
            <a:off x="7069780" y="3765844"/>
            <a:ext cx="3159579" cy="623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E6313BA-4CF6-0942-81E8-5276609A13AB}"/>
              </a:ext>
            </a:extLst>
          </p:cNvPr>
          <p:cNvSpPr/>
          <p:nvPr/>
        </p:nvSpPr>
        <p:spPr>
          <a:xfrm>
            <a:off x="722457" y="2506124"/>
            <a:ext cx="3159579" cy="753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19BABFB1-7883-E940-B386-3476E05C1424}"/>
              </a:ext>
            </a:extLst>
          </p:cNvPr>
          <p:cNvSpPr/>
          <p:nvPr/>
        </p:nvSpPr>
        <p:spPr>
          <a:xfrm>
            <a:off x="722457" y="3286401"/>
            <a:ext cx="3159579" cy="448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C67E900B-6AE4-2447-82B8-00DED5843331}"/>
              </a:ext>
            </a:extLst>
          </p:cNvPr>
          <p:cNvSpPr/>
          <p:nvPr/>
        </p:nvSpPr>
        <p:spPr>
          <a:xfrm>
            <a:off x="722457" y="3765845"/>
            <a:ext cx="3159579" cy="623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291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9" grpId="1" animBg="1"/>
      <p:bldP spid="11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16F1B6FE-B65C-FD4B-9B09-5E07954E2C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6681" y="1131994"/>
            <a:ext cx="6120515" cy="459038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1DC1000-24D1-D642-8328-12537D6F03B9}"/>
              </a:ext>
            </a:extLst>
          </p:cNvPr>
          <p:cNvSpPr txBox="1"/>
          <p:nvPr/>
        </p:nvSpPr>
        <p:spPr>
          <a:xfrm>
            <a:off x="3150013" y="225542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dirty="0"/>
              <a:t>Achteraan</a:t>
            </a:r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FD80CC4-B4CB-604D-A6AC-8F469E6FD7FB}"/>
              </a:ext>
            </a:extLst>
          </p:cNvPr>
          <p:cNvSpPr txBox="1"/>
          <p:nvPr/>
        </p:nvSpPr>
        <p:spPr>
          <a:xfrm>
            <a:off x="4978813" y="225542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dirty="0"/>
              <a:t>Vooraan</a:t>
            </a:r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9888834-850B-3341-900C-AAC6D4588954}"/>
              </a:ext>
            </a:extLst>
          </p:cNvPr>
          <p:cNvSpPr txBox="1"/>
          <p:nvPr/>
        </p:nvSpPr>
        <p:spPr>
          <a:xfrm>
            <a:off x="6998646" y="225542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dirty="0"/>
              <a:t>Vooraan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7598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D326BC-49ED-7A45-8FC6-AA5566A6B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Poser une question avec un adverbe interrogatif</a:t>
            </a:r>
            <a:endParaRPr lang="nl-BE" dirty="0"/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9C39366B-844F-1349-A042-6CA773D27D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143827"/>
              </p:ext>
            </p:extLst>
          </p:nvPr>
        </p:nvGraphicFramePr>
        <p:xfrm>
          <a:off x="677863" y="2160588"/>
          <a:ext cx="8596311" cy="2835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437">
                  <a:extLst>
                    <a:ext uri="{9D8B030D-6E8A-4147-A177-3AD203B41FA5}">
                      <a16:colId xmlns:a16="http://schemas.microsoft.com/office/drawing/2014/main" val="859744261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val="4023209568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val="2258284019"/>
                    </a:ext>
                  </a:extLst>
                </a:gridCol>
              </a:tblGrid>
              <a:tr h="470085">
                <a:tc>
                  <a:txBody>
                    <a:bodyPr/>
                    <a:lstStyle/>
                    <a:p>
                      <a:r>
                        <a:rPr lang="fr-BE" dirty="0"/>
                        <a:t>Poser une 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Forme 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Exemple 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160236"/>
                  </a:ext>
                </a:extLst>
              </a:tr>
              <a:tr h="811379">
                <a:tc>
                  <a:txBody>
                    <a:bodyPr/>
                    <a:lstStyle/>
                    <a:p>
                      <a:r>
                        <a:rPr lang="fr-BE" dirty="0"/>
                        <a:t>Intonation 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Sujet + verbe + adverbe interrogatif+ ?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Nous mangeons une pomme quand?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194617"/>
                  </a:ext>
                </a:extLst>
              </a:tr>
              <a:tr h="470085">
                <a:tc>
                  <a:txBody>
                    <a:bodyPr/>
                    <a:lstStyle/>
                    <a:p>
                      <a:r>
                        <a:rPr lang="fr-BE" dirty="0"/>
                        <a:t>Inversion 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Adverbe interrogatif + Verbe + sujet + ?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Où Mangeons-nous une pomme?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405004"/>
                  </a:ext>
                </a:extLst>
              </a:tr>
              <a:tr h="470085">
                <a:tc>
                  <a:txBody>
                    <a:bodyPr/>
                    <a:lstStyle/>
                    <a:p>
                      <a:r>
                        <a:rPr lang="fr-BE" dirty="0"/>
                        <a:t>Est-ce que 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Adverbe interrogatif + Est-ce que + sujet + verbe+ ? 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Comment Est-ce que nous mangeons une pomme?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481376"/>
                  </a:ext>
                </a:extLst>
              </a:tr>
            </a:tbl>
          </a:graphicData>
        </a:graphic>
      </p:graphicFrame>
      <p:sp>
        <p:nvSpPr>
          <p:cNvPr id="7" name="Rechthoek 6">
            <a:extLst>
              <a:ext uri="{FF2B5EF4-FFF2-40B4-BE49-F238E27FC236}">
                <a16:creationId xmlns:a16="http://schemas.microsoft.com/office/drawing/2014/main" id="{04C4523F-F18D-3243-822A-062916462781}"/>
              </a:ext>
            </a:extLst>
          </p:cNvPr>
          <p:cNvSpPr/>
          <p:nvPr/>
        </p:nvSpPr>
        <p:spPr>
          <a:xfrm>
            <a:off x="3531949" y="2615595"/>
            <a:ext cx="2887437" cy="813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6B53F9CF-A37A-A146-8872-E1F0A163088D}"/>
              </a:ext>
            </a:extLst>
          </p:cNvPr>
          <p:cNvSpPr/>
          <p:nvPr/>
        </p:nvSpPr>
        <p:spPr>
          <a:xfrm>
            <a:off x="6419386" y="2615595"/>
            <a:ext cx="2887437" cy="813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322E72EC-4F58-4B48-86E0-05A77DAE212C}"/>
              </a:ext>
            </a:extLst>
          </p:cNvPr>
          <p:cNvSpPr/>
          <p:nvPr/>
        </p:nvSpPr>
        <p:spPr>
          <a:xfrm>
            <a:off x="3531949" y="3429000"/>
            <a:ext cx="2887437" cy="685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DF149B66-5F5C-8742-A60A-F31FE3C69567}"/>
              </a:ext>
            </a:extLst>
          </p:cNvPr>
          <p:cNvSpPr/>
          <p:nvPr/>
        </p:nvSpPr>
        <p:spPr>
          <a:xfrm>
            <a:off x="6419386" y="3429000"/>
            <a:ext cx="2887437" cy="685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BA692189-1C83-F846-A236-298BA1A0CA46}"/>
              </a:ext>
            </a:extLst>
          </p:cNvPr>
          <p:cNvSpPr/>
          <p:nvPr/>
        </p:nvSpPr>
        <p:spPr>
          <a:xfrm>
            <a:off x="3531949" y="4114195"/>
            <a:ext cx="2887437" cy="813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F5B826DE-4A3A-5242-BB8F-2BC8EC1E317F}"/>
              </a:ext>
            </a:extLst>
          </p:cNvPr>
          <p:cNvSpPr/>
          <p:nvPr/>
        </p:nvSpPr>
        <p:spPr>
          <a:xfrm>
            <a:off x="6419386" y="4122888"/>
            <a:ext cx="2887437" cy="804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256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701A57-C515-F94F-AA8D-6E34DBF47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Exercices sur les questions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D6F52F-A87E-6542-958C-E6B9107C8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français facile, mettre dans l'ordre</a:t>
            </a:r>
            <a:endParaRPr lang="fr-FR" dirty="0"/>
          </a:p>
          <a:p>
            <a:r>
              <a:rPr lang="fr-FR" dirty="0">
                <a:hlinkClick r:id="rId3"/>
              </a:rPr>
              <a:t>inversion mettre dans l'ordre</a:t>
            </a:r>
            <a:endParaRPr lang="fr-FR" dirty="0"/>
          </a:p>
          <a:p>
            <a:r>
              <a:rPr lang="fr-FR" dirty="0">
                <a:hlinkClick r:id="rId4"/>
              </a:rPr>
              <a:t>Lingolia exercice mixte</a:t>
            </a:r>
            <a:endParaRPr lang="fr-FR" dirty="0"/>
          </a:p>
          <a:p>
            <a:r>
              <a:rPr lang="fr-FR" dirty="0">
                <a:hlinkClick r:id="rId5"/>
              </a:rPr>
              <a:t>Français facile 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4209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FA2E75-9E5A-B941-AE69-8EF73D01D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Théorie </a:t>
            </a:r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EB9D9AD7-ACED-6143-9116-A8632AF7D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262" y="1324995"/>
            <a:ext cx="9006354" cy="5290011"/>
          </a:xfrm>
        </p:spPr>
      </p:pic>
    </p:spTree>
    <p:extLst>
      <p:ext uri="{BB962C8B-B14F-4D97-AF65-F5344CB8AC3E}">
        <p14:creationId xmlns:p14="http://schemas.microsoft.com/office/powerpoint/2010/main" val="79711444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255</Words>
  <Application>Microsoft Macintosh PowerPoint</Application>
  <PresentationFormat>Grand écran</PresentationFormat>
  <Paragraphs>68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Poser une question en français </vt:lpstr>
      <vt:lpstr>Wat zijn de vraagwoorden in het Nederlands?</vt:lpstr>
      <vt:lpstr>Utilise le bon adverbe interrogatif </vt:lpstr>
      <vt:lpstr>Formes de phrases interrogatives </vt:lpstr>
      <vt:lpstr>Poser une question en français. </vt:lpstr>
      <vt:lpstr>Présentation PowerPoint</vt:lpstr>
      <vt:lpstr>Poser une question avec un adverbe interrogatif</vt:lpstr>
      <vt:lpstr>Exercices sur les questions</vt:lpstr>
      <vt:lpstr>Théorie </vt:lpstr>
      <vt:lpstr>théorie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Poser une question en français </dc:title>
  <dc:creator>verbruggen kaat</dc:creator>
  <cp:lastModifiedBy>verbruggen kaat</cp:lastModifiedBy>
  <cp:revision>5</cp:revision>
  <dcterms:created xsi:type="dcterms:W3CDTF">2021-02-18T19:00:29Z</dcterms:created>
  <dcterms:modified xsi:type="dcterms:W3CDTF">2021-06-04T17:41:32Z</dcterms:modified>
</cp:coreProperties>
</file>